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18"/>
  </p:notesMasterIdLst>
  <p:sldIdLst>
    <p:sldId id="256" r:id="rId2"/>
    <p:sldId id="259" r:id="rId3"/>
    <p:sldId id="276" r:id="rId4"/>
    <p:sldId id="263" r:id="rId5"/>
    <p:sldId id="264" r:id="rId6"/>
    <p:sldId id="278" r:id="rId7"/>
    <p:sldId id="284" r:id="rId8"/>
    <p:sldId id="285" r:id="rId9"/>
    <p:sldId id="286" r:id="rId10"/>
    <p:sldId id="287" r:id="rId11"/>
    <p:sldId id="288" r:id="rId12"/>
    <p:sldId id="289" r:id="rId13"/>
    <p:sldId id="274" r:id="rId14"/>
    <p:sldId id="282" r:id="rId15"/>
    <p:sldId id="273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005493"/>
    <a:srgbClr val="D6D6D6"/>
    <a:srgbClr val="4E8F00"/>
    <a:srgbClr val="008F00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0"/>
    <p:restoredTop sz="95204"/>
  </p:normalViewPr>
  <p:slideViewPr>
    <p:cSldViewPr snapToGrid="0" snapToObjects="1">
      <p:cViewPr>
        <p:scale>
          <a:sx n="69" d="100"/>
          <a:sy n="69" d="100"/>
        </p:scale>
        <p:origin x="48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21F23-C1D8-8948-9412-09A3F80B4F0C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9FC69B-A3FF-CF45-810D-15719A723115}">
      <dgm:prSet/>
      <dgm:spPr>
        <a:solidFill>
          <a:srgbClr val="009193"/>
        </a:solidFill>
      </dgm:spPr>
      <dgm:t>
        <a:bodyPr/>
        <a:lstStyle/>
        <a:p>
          <a:r>
            <a:rPr lang="en-US" dirty="0"/>
            <a:t>Money</a:t>
          </a:r>
        </a:p>
      </dgm:t>
    </dgm:pt>
    <dgm:pt modelId="{C3229603-F7DA-AA4D-9793-F42340B3D05E}" type="parTrans" cxnId="{734A077B-592E-6049-839A-D79220ECC617}">
      <dgm:prSet/>
      <dgm:spPr/>
      <dgm:t>
        <a:bodyPr/>
        <a:lstStyle/>
        <a:p>
          <a:endParaRPr lang="en-US"/>
        </a:p>
      </dgm:t>
    </dgm:pt>
    <dgm:pt modelId="{AFD2828F-BF6C-744A-A39E-84301029064C}" type="sibTrans" cxnId="{734A077B-592E-6049-839A-D79220ECC617}">
      <dgm:prSet/>
      <dgm:spPr/>
      <dgm:t>
        <a:bodyPr/>
        <a:lstStyle/>
        <a:p>
          <a:endParaRPr lang="en-US"/>
        </a:p>
      </dgm:t>
    </dgm:pt>
    <dgm:pt modelId="{672DD595-8E8C-C54F-BC0B-00CA14CD2134}">
      <dgm:prSet/>
      <dgm:spPr>
        <a:solidFill>
          <a:srgbClr val="009051"/>
        </a:solidFill>
      </dgm:spPr>
      <dgm:t>
        <a:bodyPr/>
        <a:lstStyle/>
        <a:p>
          <a:r>
            <a:rPr lang="en-US" dirty="0"/>
            <a:t>Recognition</a:t>
          </a:r>
        </a:p>
      </dgm:t>
    </dgm:pt>
    <dgm:pt modelId="{A3111381-B352-744C-9511-82E07301D441}" type="parTrans" cxnId="{4C8A2C2A-71D9-A345-B0D9-CC5789B5C267}">
      <dgm:prSet/>
      <dgm:spPr/>
      <dgm:t>
        <a:bodyPr/>
        <a:lstStyle/>
        <a:p>
          <a:endParaRPr lang="en-US"/>
        </a:p>
      </dgm:t>
    </dgm:pt>
    <dgm:pt modelId="{94879EBF-69BC-1741-8AE4-CC6C64FF2AC0}" type="sibTrans" cxnId="{4C8A2C2A-71D9-A345-B0D9-CC5789B5C267}">
      <dgm:prSet/>
      <dgm:spPr/>
      <dgm:t>
        <a:bodyPr/>
        <a:lstStyle/>
        <a:p>
          <a:endParaRPr lang="en-US"/>
        </a:p>
      </dgm:t>
    </dgm:pt>
    <dgm:pt modelId="{E24302C2-F392-1F41-8B3D-6ACE801275F9}">
      <dgm:prSet/>
      <dgm:spPr>
        <a:solidFill>
          <a:srgbClr val="008F00"/>
        </a:solidFill>
      </dgm:spPr>
      <dgm:t>
        <a:bodyPr/>
        <a:lstStyle/>
        <a:p>
          <a:r>
            <a:rPr lang="en-US" dirty="0"/>
            <a:t>Work-life balance</a:t>
          </a:r>
        </a:p>
      </dgm:t>
    </dgm:pt>
    <dgm:pt modelId="{9CC985D9-1A10-CA49-A20C-02B167CF5721}" type="parTrans" cxnId="{29138C5C-2A7A-454F-B7EB-8DE9162EA358}">
      <dgm:prSet/>
      <dgm:spPr/>
      <dgm:t>
        <a:bodyPr/>
        <a:lstStyle/>
        <a:p>
          <a:endParaRPr lang="en-US"/>
        </a:p>
      </dgm:t>
    </dgm:pt>
    <dgm:pt modelId="{09977779-5EF1-3046-AB61-6CD6235D1868}" type="sibTrans" cxnId="{29138C5C-2A7A-454F-B7EB-8DE9162EA358}">
      <dgm:prSet/>
      <dgm:spPr/>
      <dgm:t>
        <a:bodyPr/>
        <a:lstStyle/>
        <a:p>
          <a:endParaRPr lang="en-US"/>
        </a:p>
      </dgm:t>
    </dgm:pt>
    <dgm:pt modelId="{AF984896-9C7B-1243-90A6-B393192BA620}">
      <dgm:prSet/>
      <dgm:spPr>
        <a:solidFill>
          <a:srgbClr val="4E8F00"/>
        </a:solidFill>
      </dgm:spPr>
      <dgm:t>
        <a:bodyPr/>
        <a:lstStyle/>
        <a:p>
          <a:r>
            <a:rPr lang="en-US" dirty="0"/>
            <a:t>Management</a:t>
          </a:r>
        </a:p>
      </dgm:t>
    </dgm:pt>
    <dgm:pt modelId="{576A5113-8B72-9A41-8951-701904ED0FF8}" type="parTrans" cxnId="{A47D15F6-AF2E-564E-A0DB-4498389F9A29}">
      <dgm:prSet/>
      <dgm:spPr/>
      <dgm:t>
        <a:bodyPr/>
        <a:lstStyle/>
        <a:p>
          <a:endParaRPr lang="en-US"/>
        </a:p>
      </dgm:t>
    </dgm:pt>
    <dgm:pt modelId="{DE8ED719-FC4E-0344-B457-46E955865C41}" type="sibTrans" cxnId="{A47D15F6-AF2E-564E-A0DB-4498389F9A29}">
      <dgm:prSet/>
      <dgm:spPr/>
      <dgm:t>
        <a:bodyPr/>
        <a:lstStyle/>
        <a:p>
          <a:endParaRPr lang="en-US"/>
        </a:p>
      </dgm:t>
    </dgm:pt>
    <dgm:pt modelId="{ACDCD59B-58EE-1649-B622-9E47D39259B8}" type="pres">
      <dgm:prSet presAssocID="{2FA21F23-C1D8-8948-9412-09A3F80B4F0C}" presName="Name0" presStyleCnt="0">
        <dgm:presLayoutVars>
          <dgm:dir/>
          <dgm:animLvl val="lvl"/>
          <dgm:resizeHandles val="exact"/>
        </dgm:presLayoutVars>
      </dgm:prSet>
      <dgm:spPr/>
    </dgm:pt>
    <dgm:pt modelId="{7826A725-ABC2-9442-A42C-671C460AF39A}" type="pres">
      <dgm:prSet presAssocID="{309FC69B-A3FF-CF45-810D-15719A72311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133A54-4E59-714D-A964-10A3073BCBC4}" type="pres">
      <dgm:prSet presAssocID="{AFD2828F-BF6C-744A-A39E-84301029064C}" presName="parTxOnlySpace" presStyleCnt="0"/>
      <dgm:spPr/>
    </dgm:pt>
    <dgm:pt modelId="{F5A89885-4C3C-4A46-9756-A62376C68327}" type="pres">
      <dgm:prSet presAssocID="{672DD595-8E8C-C54F-BC0B-00CA14CD213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5F8F6A7-AE66-D748-A424-AF522DD10AA9}" type="pres">
      <dgm:prSet presAssocID="{94879EBF-69BC-1741-8AE4-CC6C64FF2AC0}" presName="parTxOnlySpace" presStyleCnt="0"/>
      <dgm:spPr/>
    </dgm:pt>
    <dgm:pt modelId="{138918EC-EE4A-2D40-B4AA-C44BFCA0F231}" type="pres">
      <dgm:prSet presAssocID="{E24302C2-F392-1F41-8B3D-6ACE801275F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D61C6B-2444-3A40-AECC-6BE37B6090B9}" type="pres">
      <dgm:prSet presAssocID="{09977779-5EF1-3046-AB61-6CD6235D1868}" presName="parTxOnlySpace" presStyleCnt="0"/>
      <dgm:spPr/>
    </dgm:pt>
    <dgm:pt modelId="{6185EF65-675A-724D-8627-495438790226}" type="pres">
      <dgm:prSet presAssocID="{AF984896-9C7B-1243-90A6-B393192BA62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A5A3C0A-115F-B945-B00A-FF1644689B19}" type="presOf" srcId="{E24302C2-F392-1F41-8B3D-6ACE801275F9}" destId="{138918EC-EE4A-2D40-B4AA-C44BFCA0F231}" srcOrd="0" destOrd="0" presId="urn:microsoft.com/office/officeart/2005/8/layout/chevron1"/>
    <dgm:cxn modelId="{0AAB1A12-3FD5-CD47-8CC7-5A2FE2C08184}" type="presOf" srcId="{AF984896-9C7B-1243-90A6-B393192BA620}" destId="{6185EF65-675A-724D-8627-495438790226}" srcOrd="0" destOrd="0" presId="urn:microsoft.com/office/officeart/2005/8/layout/chevron1"/>
    <dgm:cxn modelId="{4C8A2C2A-71D9-A345-B0D9-CC5789B5C267}" srcId="{2FA21F23-C1D8-8948-9412-09A3F80B4F0C}" destId="{672DD595-8E8C-C54F-BC0B-00CA14CD2134}" srcOrd="1" destOrd="0" parTransId="{A3111381-B352-744C-9511-82E07301D441}" sibTransId="{94879EBF-69BC-1741-8AE4-CC6C64FF2AC0}"/>
    <dgm:cxn modelId="{29138C5C-2A7A-454F-B7EB-8DE9162EA358}" srcId="{2FA21F23-C1D8-8948-9412-09A3F80B4F0C}" destId="{E24302C2-F392-1F41-8B3D-6ACE801275F9}" srcOrd="2" destOrd="0" parTransId="{9CC985D9-1A10-CA49-A20C-02B167CF5721}" sibTransId="{09977779-5EF1-3046-AB61-6CD6235D1868}"/>
    <dgm:cxn modelId="{11758F64-4CC0-D54B-927D-A64DD24140A4}" type="presOf" srcId="{309FC69B-A3FF-CF45-810D-15719A723115}" destId="{7826A725-ABC2-9442-A42C-671C460AF39A}" srcOrd="0" destOrd="0" presId="urn:microsoft.com/office/officeart/2005/8/layout/chevron1"/>
    <dgm:cxn modelId="{734A077B-592E-6049-839A-D79220ECC617}" srcId="{2FA21F23-C1D8-8948-9412-09A3F80B4F0C}" destId="{309FC69B-A3FF-CF45-810D-15719A723115}" srcOrd="0" destOrd="0" parTransId="{C3229603-F7DA-AA4D-9793-F42340B3D05E}" sibTransId="{AFD2828F-BF6C-744A-A39E-84301029064C}"/>
    <dgm:cxn modelId="{AB5176AF-6527-8E43-B632-5034BCFA523D}" type="presOf" srcId="{2FA21F23-C1D8-8948-9412-09A3F80B4F0C}" destId="{ACDCD59B-58EE-1649-B622-9E47D39259B8}" srcOrd="0" destOrd="0" presId="urn:microsoft.com/office/officeart/2005/8/layout/chevron1"/>
    <dgm:cxn modelId="{F213B9E7-1832-0746-95DB-DD33F7317CC5}" type="presOf" srcId="{672DD595-8E8C-C54F-BC0B-00CA14CD2134}" destId="{F5A89885-4C3C-4A46-9756-A62376C68327}" srcOrd="0" destOrd="0" presId="urn:microsoft.com/office/officeart/2005/8/layout/chevron1"/>
    <dgm:cxn modelId="{A47D15F6-AF2E-564E-A0DB-4498389F9A29}" srcId="{2FA21F23-C1D8-8948-9412-09A3F80B4F0C}" destId="{AF984896-9C7B-1243-90A6-B393192BA620}" srcOrd="3" destOrd="0" parTransId="{576A5113-8B72-9A41-8951-701904ED0FF8}" sibTransId="{DE8ED719-FC4E-0344-B457-46E955865C41}"/>
    <dgm:cxn modelId="{62CCB988-0A6D-FA4C-A760-912E66843211}" type="presParOf" srcId="{ACDCD59B-58EE-1649-B622-9E47D39259B8}" destId="{7826A725-ABC2-9442-A42C-671C460AF39A}" srcOrd="0" destOrd="0" presId="urn:microsoft.com/office/officeart/2005/8/layout/chevron1"/>
    <dgm:cxn modelId="{1FE75290-699D-824E-A9FD-2790D1D94943}" type="presParOf" srcId="{ACDCD59B-58EE-1649-B622-9E47D39259B8}" destId="{52133A54-4E59-714D-A964-10A3073BCBC4}" srcOrd="1" destOrd="0" presId="urn:microsoft.com/office/officeart/2005/8/layout/chevron1"/>
    <dgm:cxn modelId="{A4A28163-2A4C-5E41-BF82-67144312251C}" type="presParOf" srcId="{ACDCD59B-58EE-1649-B622-9E47D39259B8}" destId="{F5A89885-4C3C-4A46-9756-A62376C68327}" srcOrd="2" destOrd="0" presId="urn:microsoft.com/office/officeart/2005/8/layout/chevron1"/>
    <dgm:cxn modelId="{AB7137BB-A152-E24F-8466-16115794AD39}" type="presParOf" srcId="{ACDCD59B-58EE-1649-B622-9E47D39259B8}" destId="{35F8F6A7-AE66-D748-A424-AF522DD10AA9}" srcOrd="3" destOrd="0" presId="urn:microsoft.com/office/officeart/2005/8/layout/chevron1"/>
    <dgm:cxn modelId="{AAFB3AAF-61D5-1942-85A1-AFBF4C0E2811}" type="presParOf" srcId="{ACDCD59B-58EE-1649-B622-9E47D39259B8}" destId="{138918EC-EE4A-2D40-B4AA-C44BFCA0F231}" srcOrd="4" destOrd="0" presId="urn:microsoft.com/office/officeart/2005/8/layout/chevron1"/>
    <dgm:cxn modelId="{F4B12402-5318-4D4D-A0DD-393B9B016EBF}" type="presParOf" srcId="{ACDCD59B-58EE-1649-B622-9E47D39259B8}" destId="{57D61C6B-2444-3A40-AECC-6BE37B6090B9}" srcOrd="5" destOrd="0" presId="urn:microsoft.com/office/officeart/2005/8/layout/chevron1"/>
    <dgm:cxn modelId="{41350839-5303-E841-BE56-37D6A11A2B8E}" type="presParOf" srcId="{ACDCD59B-58EE-1649-B622-9E47D39259B8}" destId="{6185EF65-675A-724D-8627-49543879022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4254F2-A427-204B-B02F-033FC05A76C0}" type="doc">
      <dgm:prSet loTypeId="urn:microsoft.com/office/officeart/2005/8/layout/vList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6C8205-8DC0-8245-AC36-4F1BCB46F549}">
      <dgm:prSet phldrT="[Text]" custT="1"/>
      <dgm:spPr>
        <a:gradFill rotWithShape="0">
          <a:gsLst>
            <a:gs pos="100000">
              <a:schemeClr val="accent1">
                <a:lumMod val="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3200" b="1" dirty="0">
              <a:latin typeface="+mj-lt"/>
            </a:rPr>
            <a:t>Problem Statement</a:t>
          </a:r>
          <a:endParaRPr lang="en-US" sz="3200" b="1" dirty="0"/>
        </a:p>
      </dgm:t>
    </dgm:pt>
    <dgm:pt modelId="{A9F96079-E3CA-804E-9091-596CA430434C}" type="parTrans" cxnId="{29961BF0-FF62-7641-8106-5DC93068B834}">
      <dgm:prSet/>
      <dgm:spPr/>
      <dgm:t>
        <a:bodyPr/>
        <a:lstStyle/>
        <a:p>
          <a:endParaRPr lang="en-US"/>
        </a:p>
      </dgm:t>
    </dgm:pt>
    <dgm:pt modelId="{E66720E2-528A-2745-9722-E3F047344242}" type="sibTrans" cxnId="{29961BF0-FF62-7641-8106-5DC93068B834}">
      <dgm:prSet/>
      <dgm:spPr/>
      <dgm:t>
        <a:bodyPr/>
        <a:lstStyle/>
        <a:p>
          <a:endParaRPr lang="en-US"/>
        </a:p>
      </dgm:t>
    </dgm:pt>
    <dgm:pt modelId="{5E1CE707-9045-AB45-97A5-FEE3FE298F7C}">
      <dgm:prSet phldrT="[Text]" custT="1"/>
      <dgm:spPr/>
      <dgm:t>
        <a:bodyPr/>
        <a:lstStyle/>
        <a:p>
          <a:pPr>
            <a:buFontTx/>
            <a:buNone/>
          </a:pPr>
          <a:r>
            <a:rPr lang="en-US" sz="1800" dirty="0"/>
            <a:t>    </a:t>
          </a:r>
          <a:r>
            <a:rPr lang="en-US" sz="2000" dirty="0"/>
            <a:t>Building a predictive model which helps reduce the employee attrition by working on how each factor influence the employee turnover.</a:t>
          </a:r>
        </a:p>
      </dgm:t>
    </dgm:pt>
    <dgm:pt modelId="{118B2BCE-61F9-E64E-A22F-DDCEE4DE08BC}" type="parTrans" cxnId="{AFB926C9-73BA-B34E-9DC1-97B7963382F6}">
      <dgm:prSet/>
      <dgm:spPr/>
      <dgm:t>
        <a:bodyPr/>
        <a:lstStyle/>
        <a:p>
          <a:endParaRPr lang="en-US"/>
        </a:p>
      </dgm:t>
    </dgm:pt>
    <dgm:pt modelId="{7C51A41E-C8D4-6E46-988C-31D913BE7A61}" type="sibTrans" cxnId="{AFB926C9-73BA-B34E-9DC1-97B7963382F6}">
      <dgm:prSet/>
      <dgm:spPr/>
      <dgm:t>
        <a:bodyPr/>
        <a:lstStyle/>
        <a:p>
          <a:endParaRPr lang="en-US"/>
        </a:p>
      </dgm:t>
    </dgm:pt>
    <dgm:pt modelId="{136C2B5E-EB3A-5C40-B46B-D3D98A25EC69}">
      <dgm:prSet phldrT="[Text]"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152C844F-5206-1247-9E5F-91390B168F75}" type="parTrans" cxnId="{985DEE3C-F201-5140-AD5B-B58CC830C38D}">
      <dgm:prSet/>
      <dgm:spPr/>
      <dgm:t>
        <a:bodyPr/>
        <a:lstStyle/>
        <a:p>
          <a:endParaRPr lang="en-US"/>
        </a:p>
      </dgm:t>
    </dgm:pt>
    <dgm:pt modelId="{270F32C2-3A8C-D44B-8CFA-9F26780D6660}" type="sibTrans" cxnId="{985DEE3C-F201-5140-AD5B-B58CC830C38D}">
      <dgm:prSet/>
      <dgm:spPr/>
      <dgm:t>
        <a:bodyPr/>
        <a:lstStyle/>
        <a:p>
          <a:endParaRPr lang="en-US"/>
        </a:p>
      </dgm:t>
    </dgm:pt>
    <dgm:pt modelId="{D0C38765-5FE9-8141-BF67-586BFCCF5D37}">
      <dgm:prSet phldrT="[Text]"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0C392059-39E5-3C41-B590-C237EE95B2BB}" type="parTrans" cxnId="{060D2C4A-3E7E-A749-939A-52D855373E49}">
      <dgm:prSet/>
      <dgm:spPr/>
      <dgm:t>
        <a:bodyPr/>
        <a:lstStyle/>
        <a:p>
          <a:endParaRPr lang="en-US"/>
        </a:p>
      </dgm:t>
    </dgm:pt>
    <dgm:pt modelId="{BAF55971-961B-2E41-AAC1-4144EA37E068}" type="sibTrans" cxnId="{060D2C4A-3E7E-A749-939A-52D855373E49}">
      <dgm:prSet/>
      <dgm:spPr/>
      <dgm:t>
        <a:bodyPr/>
        <a:lstStyle/>
        <a:p>
          <a:endParaRPr lang="en-US"/>
        </a:p>
      </dgm:t>
    </dgm:pt>
    <dgm:pt modelId="{68D80CFE-B5A5-F345-8CE1-57AD228E9BB1}" type="pres">
      <dgm:prSet presAssocID="{894254F2-A427-204B-B02F-033FC05A76C0}" presName="linear" presStyleCnt="0">
        <dgm:presLayoutVars>
          <dgm:animLvl val="lvl"/>
          <dgm:resizeHandles val="exact"/>
        </dgm:presLayoutVars>
      </dgm:prSet>
      <dgm:spPr/>
    </dgm:pt>
    <dgm:pt modelId="{B7300E90-4C62-7844-B92D-E1593CB0CA9F}" type="pres">
      <dgm:prSet presAssocID="{076C8205-8DC0-8245-AC36-4F1BCB46F549}" presName="parentText" presStyleLbl="node1" presStyleIdx="0" presStyleCnt="1" custScaleX="96591" custScaleY="51719" custLinFactNeighborX="1636" custLinFactNeighborY="-27673">
        <dgm:presLayoutVars>
          <dgm:chMax val="0"/>
          <dgm:bulletEnabled val="1"/>
        </dgm:presLayoutVars>
      </dgm:prSet>
      <dgm:spPr/>
    </dgm:pt>
    <dgm:pt modelId="{6B61AAF1-5082-2B47-B295-BE8180F8BE4B}" type="pres">
      <dgm:prSet presAssocID="{076C8205-8DC0-8245-AC36-4F1BCB46F549}" presName="childText" presStyleLbl="revTx" presStyleIdx="0" presStyleCnt="1" custScaleY="27462" custLinFactNeighborX="197" custLinFactNeighborY="-20980">
        <dgm:presLayoutVars>
          <dgm:bulletEnabled val="1"/>
        </dgm:presLayoutVars>
      </dgm:prSet>
      <dgm:spPr/>
    </dgm:pt>
  </dgm:ptLst>
  <dgm:cxnLst>
    <dgm:cxn modelId="{90E9CC01-B5D8-1E49-8BB2-4845B4F3E78B}" type="presOf" srcId="{894254F2-A427-204B-B02F-033FC05A76C0}" destId="{68D80CFE-B5A5-F345-8CE1-57AD228E9BB1}" srcOrd="0" destOrd="0" presId="urn:microsoft.com/office/officeart/2005/8/layout/vList2"/>
    <dgm:cxn modelId="{6E64261A-732B-4140-B913-B8E1B84B46CA}" type="presOf" srcId="{076C8205-8DC0-8245-AC36-4F1BCB46F549}" destId="{B7300E90-4C62-7844-B92D-E1593CB0CA9F}" srcOrd="0" destOrd="0" presId="urn:microsoft.com/office/officeart/2005/8/layout/vList2"/>
    <dgm:cxn modelId="{8810472B-B67F-D646-B2B4-CCE6450BBF25}" type="presOf" srcId="{D0C38765-5FE9-8141-BF67-586BFCCF5D37}" destId="{6B61AAF1-5082-2B47-B295-BE8180F8BE4B}" srcOrd="0" destOrd="2" presId="urn:microsoft.com/office/officeart/2005/8/layout/vList2"/>
    <dgm:cxn modelId="{985DEE3C-F201-5140-AD5B-B58CC830C38D}" srcId="{076C8205-8DC0-8245-AC36-4F1BCB46F549}" destId="{136C2B5E-EB3A-5C40-B46B-D3D98A25EC69}" srcOrd="0" destOrd="0" parTransId="{152C844F-5206-1247-9E5F-91390B168F75}" sibTransId="{270F32C2-3A8C-D44B-8CFA-9F26780D6660}"/>
    <dgm:cxn modelId="{060D2C4A-3E7E-A749-939A-52D855373E49}" srcId="{076C8205-8DC0-8245-AC36-4F1BCB46F549}" destId="{D0C38765-5FE9-8141-BF67-586BFCCF5D37}" srcOrd="2" destOrd="0" parTransId="{0C392059-39E5-3C41-B590-C237EE95B2BB}" sibTransId="{BAF55971-961B-2E41-AAC1-4144EA37E068}"/>
    <dgm:cxn modelId="{F8957555-A359-334D-8573-EC39EAABBA0F}" type="presOf" srcId="{136C2B5E-EB3A-5C40-B46B-D3D98A25EC69}" destId="{6B61AAF1-5082-2B47-B295-BE8180F8BE4B}" srcOrd="0" destOrd="0" presId="urn:microsoft.com/office/officeart/2005/8/layout/vList2"/>
    <dgm:cxn modelId="{C6B1808B-ADFE-8B4E-B4EB-57E3C32265F2}" type="presOf" srcId="{5E1CE707-9045-AB45-97A5-FEE3FE298F7C}" destId="{6B61AAF1-5082-2B47-B295-BE8180F8BE4B}" srcOrd="0" destOrd="1" presId="urn:microsoft.com/office/officeart/2005/8/layout/vList2"/>
    <dgm:cxn modelId="{AFB926C9-73BA-B34E-9DC1-97B7963382F6}" srcId="{076C8205-8DC0-8245-AC36-4F1BCB46F549}" destId="{5E1CE707-9045-AB45-97A5-FEE3FE298F7C}" srcOrd="1" destOrd="0" parTransId="{118B2BCE-61F9-E64E-A22F-DDCEE4DE08BC}" sibTransId="{7C51A41E-C8D4-6E46-988C-31D913BE7A61}"/>
    <dgm:cxn modelId="{29961BF0-FF62-7641-8106-5DC93068B834}" srcId="{894254F2-A427-204B-B02F-033FC05A76C0}" destId="{076C8205-8DC0-8245-AC36-4F1BCB46F549}" srcOrd="0" destOrd="0" parTransId="{A9F96079-E3CA-804E-9091-596CA430434C}" sibTransId="{E66720E2-528A-2745-9722-E3F047344242}"/>
    <dgm:cxn modelId="{EB1EF4E6-49D2-9C44-843E-91B10D892F46}" type="presParOf" srcId="{68D80CFE-B5A5-F345-8CE1-57AD228E9BB1}" destId="{B7300E90-4C62-7844-B92D-E1593CB0CA9F}" srcOrd="0" destOrd="0" presId="urn:microsoft.com/office/officeart/2005/8/layout/vList2"/>
    <dgm:cxn modelId="{E619F883-66A4-344C-A832-3F964507A123}" type="presParOf" srcId="{68D80CFE-B5A5-F345-8CE1-57AD228E9BB1}" destId="{6B61AAF1-5082-2B47-B295-BE8180F8BE4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903D2-7A0F-4394-9BAA-56E3F43B3CC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5DFB3B-F53D-4303-A9D0-A838F615A3F6}">
      <dgm:prSet custT="1"/>
      <dgm:spPr/>
      <dgm:t>
        <a:bodyPr/>
        <a:lstStyle/>
        <a:p>
          <a:r>
            <a:rPr lang="en-US" sz="2000" dirty="0"/>
            <a:t>What are the important factors contributing to employees leaving the current job?</a:t>
          </a:r>
        </a:p>
      </dgm:t>
    </dgm:pt>
    <dgm:pt modelId="{EC9DCF73-D49A-4A71-9B14-9F845D024704}" type="parTrans" cxnId="{9CB3420D-73BB-4E54-85EC-8DF6EEC9FD44}">
      <dgm:prSet/>
      <dgm:spPr/>
      <dgm:t>
        <a:bodyPr/>
        <a:lstStyle/>
        <a:p>
          <a:endParaRPr lang="en-US"/>
        </a:p>
      </dgm:t>
    </dgm:pt>
    <dgm:pt modelId="{4BAA71E2-F4E1-4AA4-A8D1-A96C2D2388A9}" type="sibTrans" cxnId="{9CB3420D-73BB-4E54-85EC-8DF6EEC9FD44}">
      <dgm:prSet/>
      <dgm:spPr/>
      <dgm:t>
        <a:bodyPr/>
        <a:lstStyle/>
        <a:p>
          <a:endParaRPr lang="en-US"/>
        </a:p>
      </dgm:t>
    </dgm:pt>
    <dgm:pt modelId="{71CB1321-6285-43AB-BA8E-04FF3B5B7735}">
      <dgm:prSet custT="1"/>
      <dgm:spPr/>
      <dgm:t>
        <a:bodyPr/>
        <a:lstStyle/>
        <a:p>
          <a:r>
            <a:rPr lang="en-SG" sz="2000" dirty="0"/>
            <a:t>Is income the key contributor for attrition?</a:t>
          </a:r>
          <a:endParaRPr lang="en-US" sz="2000" dirty="0"/>
        </a:p>
      </dgm:t>
    </dgm:pt>
    <dgm:pt modelId="{D885D929-A04D-4711-8EC3-32D26456AAA5}" type="parTrans" cxnId="{B8216B44-7CC6-4660-9672-6032D329444F}">
      <dgm:prSet/>
      <dgm:spPr/>
      <dgm:t>
        <a:bodyPr/>
        <a:lstStyle/>
        <a:p>
          <a:endParaRPr lang="en-US"/>
        </a:p>
      </dgm:t>
    </dgm:pt>
    <dgm:pt modelId="{B5449F8E-D08E-4760-BACA-7E095C6A1620}" type="sibTrans" cxnId="{B8216B44-7CC6-4660-9672-6032D329444F}">
      <dgm:prSet/>
      <dgm:spPr/>
      <dgm:t>
        <a:bodyPr/>
        <a:lstStyle/>
        <a:p>
          <a:endParaRPr lang="en-US"/>
        </a:p>
      </dgm:t>
    </dgm:pt>
    <dgm:pt modelId="{6F634CBF-059B-421F-BC39-2E10C2914E4A}">
      <dgm:prSet custT="1"/>
      <dgm:spPr/>
      <dgm:t>
        <a:bodyPr/>
        <a:lstStyle/>
        <a:p>
          <a:r>
            <a:rPr lang="en-US" sz="2000" dirty="0"/>
            <a:t>How important is work life balance for an employee?</a:t>
          </a:r>
        </a:p>
      </dgm:t>
    </dgm:pt>
    <dgm:pt modelId="{58CF1F30-8D11-4867-A75C-A774A26006A3}" type="parTrans" cxnId="{32C3F1DC-8A74-4BEC-9B21-D8682043D894}">
      <dgm:prSet/>
      <dgm:spPr/>
      <dgm:t>
        <a:bodyPr/>
        <a:lstStyle/>
        <a:p>
          <a:endParaRPr lang="en-US"/>
        </a:p>
      </dgm:t>
    </dgm:pt>
    <dgm:pt modelId="{F654F991-3CC6-481C-94B4-946A79ECAA3A}" type="sibTrans" cxnId="{32C3F1DC-8A74-4BEC-9B21-D8682043D894}">
      <dgm:prSet/>
      <dgm:spPr/>
      <dgm:t>
        <a:bodyPr/>
        <a:lstStyle/>
        <a:p>
          <a:endParaRPr lang="en-US"/>
        </a:p>
      </dgm:t>
    </dgm:pt>
    <dgm:pt modelId="{A87D9622-38AE-3B4C-A0CE-CC3DC03DDAFB}" type="pres">
      <dgm:prSet presAssocID="{F8E903D2-7A0F-4394-9BAA-56E3F43B3CC7}" presName="vert0" presStyleCnt="0">
        <dgm:presLayoutVars>
          <dgm:dir/>
          <dgm:animOne val="branch"/>
          <dgm:animLvl val="lvl"/>
        </dgm:presLayoutVars>
      </dgm:prSet>
      <dgm:spPr/>
    </dgm:pt>
    <dgm:pt modelId="{FBD0459A-F5A0-7045-B153-3AA54785142A}" type="pres">
      <dgm:prSet presAssocID="{6B5DFB3B-F53D-4303-A9D0-A838F615A3F6}" presName="thickLine" presStyleLbl="alignNode1" presStyleIdx="0" presStyleCnt="3"/>
      <dgm:spPr/>
    </dgm:pt>
    <dgm:pt modelId="{A7C8687A-CA9A-7740-A7F6-83DE24B5EF49}" type="pres">
      <dgm:prSet presAssocID="{6B5DFB3B-F53D-4303-A9D0-A838F615A3F6}" presName="horz1" presStyleCnt="0"/>
      <dgm:spPr/>
    </dgm:pt>
    <dgm:pt modelId="{961711C0-043C-B84D-A388-344ADF872E27}" type="pres">
      <dgm:prSet presAssocID="{6B5DFB3B-F53D-4303-A9D0-A838F615A3F6}" presName="tx1" presStyleLbl="revTx" presStyleIdx="0" presStyleCnt="3"/>
      <dgm:spPr/>
    </dgm:pt>
    <dgm:pt modelId="{09417A7C-8C1C-444F-950E-D067B6226DCB}" type="pres">
      <dgm:prSet presAssocID="{6B5DFB3B-F53D-4303-A9D0-A838F615A3F6}" presName="vert1" presStyleCnt="0"/>
      <dgm:spPr/>
    </dgm:pt>
    <dgm:pt modelId="{F0B239B4-1008-A349-917B-541C17ED83B3}" type="pres">
      <dgm:prSet presAssocID="{71CB1321-6285-43AB-BA8E-04FF3B5B7735}" presName="thickLine" presStyleLbl="alignNode1" presStyleIdx="1" presStyleCnt="3"/>
      <dgm:spPr/>
    </dgm:pt>
    <dgm:pt modelId="{0F85A381-02C2-AC43-8C15-631998C5EFAB}" type="pres">
      <dgm:prSet presAssocID="{71CB1321-6285-43AB-BA8E-04FF3B5B7735}" presName="horz1" presStyleCnt="0"/>
      <dgm:spPr/>
    </dgm:pt>
    <dgm:pt modelId="{6D332AB9-CFB2-F342-9755-6CF830C3E7AD}" type="pres">
      <dgm:prSet presAssocID="{71CB1321-6285-43AB-BA8E-04FF3B5B7735}" presName="tx1" presStyleLbl="revTx" presStyleIdx="1" presStyleCnt="3"/>
      <dgm:spPr/>
    </dgm:pt>
    <dgm:pt modelId="{F7DF802A-F8A6-D848-B655-D9F8CBD194D4}" type="pres">
      <dgm:prSet presAssocID="{71CB1321-6285-43AB-BA8E-04FF3B5B7735}" presName="vert1" presStyleCnt="0"/>
      <dgm:spPr/>
    </dgm:pt>
    <dgm:pt modelId="{AE4704E9-A6F7-0B47-8F9C-CE31A5A28A5D}" type="pres">
      <dgm:prSet presAssocID="{6F634CBF-059B-421F-BC39-2E10C2914E4A}" presName="thickLine" presStyleLbl="alignNode1" presStyleIdx="2" presStyleCnt="3"/>
      <dgm:spPr/>
    </dgm:pt>
    <dgm:pt modelId="{DF0EC3F0-65A8-E14C-9E5A-3C211F2019CD}" type="pres">
      <dgm:prSet presAssocID="{6F634CBF-059B-421F-BC39-2E10C2914E4A}" presName="horz1" presStyleCnt="0"/>
      <dgm:spPr/>
    </dgm:pt>
    <dgm:pt modelId="{4E13D552-B517-4C40-8663-A400DAE1650A}" type="pres">
      <dgm:prSet presAssocID="{6F634CBF-059B-421F-BC39-2E10C2914E4A}" presName="tx1" presStyleLbl="revTx" presStyleIdx="2" presStyleCnt="3"/>
      <dgm:spPr/>
    </dgm:pt>
    <dgm:pt modelId="{ABA65497-D97F-3B49-B333-0CBDCAB9CE90}" type="pres">
      <dgm:prSet presAssocID="{6F634CBF-059B-421F-BC39-2E10C2914E4A}" presName="vert1" presStyleCnt="0"/>
      <dgm:spPr/>
    </dgm:pt>
  </dgm:ptLst>
  <dgm:cxnLst>
    <dgm:cxn modelId="{9CB3420D-73BB-4E54-85EC-8DF6EEC9FD44}" srcId="{F8E903D2-7A0F-4394-9BAA-56E3F43B3CC7}" destId="{6B5DFB3B-F53D-4303-A9D0-A838F615A3F6}" srcOrd="0" destOrd="0" parTransId="{EC9DCF73-D49A-4A71-9B14-9F845D024704}" sibTransId="{4BAA71E2-F4E1-4AA4-A8D1-A96C2D2388A9}"/>
    <dgm:cxn modelId="{B8216B44-7CC6-4660-9672-6032D329444F}" srcId="{F8E903D2-7A0F-4394-9BAA-56E3F43B3CC7}" destId="{71CB1321-6285-43AB-BA8E-04FF3B5B7735}" srcOrd="1" destOrd="0" parTransId="{D885D929-A04D-4711-8EC3-32D26456AAA5}" sibTransId="{B5449F8E-D08E-4760-BACA-7E095C6A1620}"/>
    <dgm:cxn modelId="{11E5155A-EAB7-5C4C-8FC2-463B03F20390}" type="presOf" srcId="{71CB1321-6285-43AB-BA8E-04FF3B5B7735}" destId="{6D332AB9-CFB2-F342-9755-6CF830C3E7AD}" srcOrd="0" destOrd="0" presId="urn:microsoft.com/office/officeart/2008/layout/LinedList"/>
    <dgm:cxn modelId="{A9578A64-D1B4-AA4E-B4E6-A9D4CA3FCFB5}" type="presOf" srcId="{6F634CBF-059B-421F-BC39-2E10C2914E4A}" destId="{4E13D552-B517-4C40-8663-A400DAE1650A}" srcOrd="0" destOrd="0" presId="urn:microsoft.com/office/officeart/2008/layout/LinedList"/>
    <dgm:cxn modelId="{6DF9DB87-E791-C046-A988-80DE165C9CBD}" type="presOf" srcId="{F8E903D2-7A0F-4394-9BAA-56E3F43B3CC7}" destId="{A87D9622-38AE-3B4C-A0CE-CC3DC03DDAFB}" srcOrd="0" destOrd="0" presId="urn:microsoft.com/office/officeart/2008/layout/LinedList"/>
    <dgm:cxn modelId="{32C3F1DC-8A74-4BEC-9B21-D8682043D894}" srcId="{F8E903D2-7A0F-4394-9BAA-56E3F43B3CC7}" destId="{6F634CBF-059B-421F-BC39-2E10C2914E4A}" srcOrd="2" destOrd="0" parTransId="{58CF1F30-8D11-4867-A75C-A774A26006A3}" sibTransId="{F654F991-3CC6-481C-94B4-946A79ECAA3A}"/>
    <dgm:cxn modelId="{42AA2FE6-CBAE-4143-A893-CCE3D965EA6B}" type="presOf" srcId="{6B5DFB3B-F53D-4303-A9D0-A838F615A3F6}" destId="{961711C0-043C-B84D-A388-344ADF872E27}" srcOrd="0" destOrd="0" presId="urn:microsoft.com/office/officeart/2008/layout/LinedList"/>
    <dgm:cxn modelId="{3DC52044-9CCD-5641-BE32-EEB13FC13D61}" type="presParOf" srcId="{A87D9622-38AE-3B4C-A0CE-CC3DC03DDAFB}" destId="{FBD0459A-F5A0-7045-B153-3AA54785142A}" srcOrd="0" destOrd="0" presId="urn:microsoft.com/office/officeart/2008/layout/LinedList"/>
    <dgm:cxn modelId="{8BED7213-4171-A94D-8B33-AAA6B773C3B8}" type="presParOf" srcId="{A87D9622-38AE-3B4C-A0CE-CC3DC03DDAFB}" destId="{A7C8687A-CA9A-7740-A7F6-83DE24B5EF49}" srcOrd="1" destOrd="0" presId="urn:microsoft.com/office/officeart/2008/layout/LinedList"/>
    <dgm:cxn modelId="{DDC00DF3-4335-FE4A-B88C-3249841EEC7B}" type="presParOf" srcId="{A7C8687A-CA9A-7740-A7F6-83DE24B5EF49}" destId="{961711C0-043C-B84D-A388-344ADF872E27}" srcOrd="0" destOrd="0" presId="urn:microsoft.com/office/officeart/2008/layout/LinedList"/>
    <dgm:cxn modelId="{FB1BB6DF-DF54-254F-8483-693E6E676CD3}" type="presParOf" srcId="{A7C8687A-CA9A-7740-A7F6-83DE24B5EF49}" destId="{09417A7C-8C1C-444F-950E-D067B6226DCB}" srcOrd="1" destOrd="0" presId="urn:microsoft.com/office/officeart/2008/layout/LinedList"/>
    <dgm:cxn modelId="{4E3F93C4-B0DF-CF4C-A4E8-2781402B2044}" type="presParOf" srcId="{A87D9622-38AE-3B4C-A0CE-CC3DC03DDAFB}" destId="{F0B239B4-1008-A349-917B-541C17ED83B3}" srcOrd="2" destOrd="0" presId="urn:microsoft.com/office/officeart/2008/layout/LinedList"/>
    <dgm:cxn modelId="{CCB695AF-E938-BE42-A809-488E3C2F09D4}" type="presParOf" srcId="{A87D9622-38AE-3B4C-A0CE-CC3DC03DDAFB}" destId="{0F85A381-02C2-AC43-8C15-631998C5EFAB}" srcOrd="3" destOrd="0" presId="urn:microsoft.com/office/officeart/2008/layout/LinedList"/>
    <dgm:cxn modelId="{87CE0D49-0670-7D45-A3E2-6E3394AF9048}" type="presParOf" srcId="{0F85A381-02C2-AC43-8C15-631998C5EFAB}" destId="{6D332AB9-CFB2-F342-9755-6CF830C3E7AD}" srcOrd="0" destOrd="0" presId="urn:microsoft.com/office/officeart/2008/layout/LinedList"/>
    <dgm:cxn modelId="{7A29D6F5-E9EA-5B41-9F23-ECAD5E2682C2}" type="presParOf" srcId="{0F85A381-02C2-AC43-8C15-631998C5EFAB}" destId="{F7DF802A-F8A6-D848-B655-D9F8CBD194D4}" srcOrd="1" destOrd="0" presId="urn:microsoft.com/office/officeart/2008/layout/LinedList"/>
    <dgm:cxn modelId="{40CFC339-871B-F849-9458-8057A237102A}" type="presParOf" srcId="{A87D9622-38AE-3B4C-A0CE-CC3DC03DDAFB}" destId="{AE4704E9-A6F7-0B47-8F9C-CE31A5A28A5D}" srcOrd="4" destOrd="0" presId="urn:microsoft.com/office/officeart/2008/layout/LinedList"/>
    <dgm:cxn modelId="{AABFEA2E-4A31-6E46-9056-401D4C19DF66}" type="presParOf" srcId="{A87D9622-38AE-3B4C-A0CE-CC3DC03DDAFB}" destId="{DF0EC3F0-65A8-E14C-9E5A-3C211F2019CD}" srcOrd="5" destOrd="0" presId="urn:microsoft.com/office/officeart/2008/layout/LinedList"/>
    <dgm:cxn modelId="{FDAAD144-C0CF-1F4F-8BF9-E73869244932}" type="presParOf" srcId="{DF0EC3F0-65A8-E14C-9E5A-3C211F2019CD}" destId="{4E13D552-B517-4C40-8663-A400DAE1650A}" srcOrd="0" destOrd="0" presId="urn:microsoft.com/office/officeart/2008/layout/LinedList"/>
    <dgm:cxn modelId="{47F92CD1-A89E-F642-8FC8-9EDBEBD313CD}" type="presParOf" srcId="{DF0EC3F0-65A8-E14C-9E5A-3C211F2019CD}" destId="{ABA65497-D97F-3B49-B333-0CBDCAB9CE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90CCF-84BB-D84A-93ED-A9F77738EC2E}" type="doc">
      <dgm:prSet loTypeId="urn:microsoft.com/office/officeart/2005/8/layout/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ADAC9F-54DE-7142-B150-D6B4A405847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Features</a:t>
          </a:r>
        </a:p>
      </dgm:t>
    </dgm:pt>
    <dgm:pt modelId="{402BD8C1-BA34-7747-996C-8CCD081234D8}" type="parTrans" cxnId="{FC392DA3-9414-B249-A5F2-00937B8C139C}">
      <dgm:prSet/>
      <dgm:spPr/>
      <dgm:t>
        <a:bodyPr/>
        <a:lstStyle/>
        <a:p>
          <a:endParaRPr lang="en-US"/>
        </a:p>
      </dgm:t>
    </dgm:pt>
    <dgm:pt modelId="{C24D8EF4-280E-F248-A223-83958B88E730}" type="sibTrans" cxnId="{FC392DA3-9414-B249-A5F2-00937B8C139C}">
      <dgm:prSet/>
      <dgm:spPr/>
      <dgm:t>
        <a:bodyPr/>
        <a:lstStyle/>
        <a:p>
          <a:endParaRPr lang="en-US"/>
        </a:p>
      </dgm:t>
    </dgm:pt>
    <dgm:pt modelId="{C625AC1D-4267-D64B-8F4C-70366BBD367A}">
      <dgm:prSet phldrT="[Text]"/>
      <dgm:spPr/>
      <dgm:t>
        <a:bodyPr/>
        <a:lstStyle/>
        <a:p>
          <a:r>
            <a:rPr lang="en-US" b="0" i="0" u="none" dirty="0" err="1"/>
            <a:t>MonthlyIncome</a:t>
          </a:r>
          <a:endParaRPr lang="en-US" dirty="0"/>
        </a:p>
      </dgm:t>
    </dgm:pt>
    <dgm:pt modelId="{C90DD308-461E-8445-94BE-61F90AF0E24A}" type="parTrans" cxnId="{CE544314-778C-6943-8B6D-6C9E818C46ED}">
      <dgm:prSet/>
      <dgm:spPr/>
      <dgm:t>
        <a:bodyPr/>
        <a:lstStyle/>
        <a:p>
          <a:endParaRPr lang="en-US"/>
        </a:p>
      </dgm:t>
    </dgm:pt>
    <dgm:pt modelId="{28576AB3-C207-0949-9B99-B2B8D0011F6B}" type="sibTrans" cxnId="{CE544314-778C-6943-8B6D-6C9E818C46ED}">
      <dgm:prSet/>
      <dgm:spPr/>
      <dgm:t>
        <a:bodyPr/>
        <a:lstStyle/>
        <a:p>
          <a:endParaRPr lang="en-US"/>
        </a:p>
      </dgm:t>
    </dgm:pt>
    <dgm:pt modelId="{2ECC4BF9-F93E-6A4F-999F-B081C35DE8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Target</a:t>
          </a:r>
        </a:p>
      </dgm:t>
    </dgm:pt>
    <dgm:pt modelId="{0D849D67-A940-9E49-BB5D-586A5C8A5386}" type="parTrans" cxnId="{32AB6979-0EB3-CB45-A715-05EF4F281816}">
      <dgm:prSet/>
      <dgm:spPr/>
      <dgm:t>
        <a:bodyPr/>
        <a:lstStyle/>
        <a:p>
          <a:endParaRPr lang="en-US"/>
        </a:p>
      </dgm:t>
    </dgm:pt>
    <dgm:pt modelId="{5A591504-96C8-1145-9915-7FE7A5BF0B9A}" type="sibTrans" cxnId="{32AB6979-0EB3-CB45-A715-05EF4F281816}">
      <dgm:prSet/>
      <dgm:spPr/>
      <dgm:t>
        <a:bodyPr/>
        <a:lstStyle/>
        <a:p>
          <a:endParaRPr lang="en-US"/>
        </a:p>
      </dgm:t>
    </dgm:pt>
    <dgm:pt modelId="{0CF9EF5C-DE52-5C4F-BA66-21C9551D7885}">
      <dgm:prSet phldrT="[Text]"/>
      <dgm:spPr/>
      <dgm:t>
        <a:bodyPr/>
        <a:lstStyle/>
        <a:p>
          <a:r>
            <a:rPr lang="en-US" dirty="0"/>
            <a:t>Attrition</a:t>
          </a:r>
        </a:p>
      </dgm:t>
    </dgm:pt>
    <dgm:pt modelId="{0338EC75-791F-E44D-8624-458BC63D24DF}" type="parTrans" cxnId="{1033427A-2262-5D40-8865-9911C1326442}">
      <dgm:prSet/>
      <dgm:spPr/>
      <dgm:t>
        <a:bodyPr/>
        <a:lstStyle/>
        <a:p>
          <a:endParaRPr lang="en-US"/>
        </a:p>
      </dgm:t>
    </dgm:pt>
    <dgm:pt modelId="{2E5B3A8E-B940-F342-92CD-F5346086BD98}" type="sibTrans" cxnId="{1033427A-2262-5D40-8865-9911C1326442}">
      <dgm:prSet/>
      <dgm:spPr/>
      <dgm:t>
        <a:bodyPr/>
        <a:lstStyle/>
        <a:p>
          <a:endParaRPr lang="en-US"/>
        </a:p>
      </dgm:t>
    </dgm:pt>
    <dgm:pt modelId="{DCA777BB-F996-224B-A817-C228284F240E}">
      <dgm:prSet/>
      <dgm:spPr/>
      <dgm:t>
        <a:bodyPr/>
        <a:lstStyle/>
        <a:p>
          <a:r>
            <a:rPr lang="en-US" b="0" i="0" u="none"/>
            <a:t>Age</a:t>
          </a:r>
          <a:endParaRPr lang="en-US"/>
        </a:p>
      </dgm:t>
    </dgm:pt>
    <dgm:pt modelId="{2D19A03E-B364-4045-93E7-451056FAA3FA}" type="parTrans" cxnId="{A7802B5B-35E8-1A41-9D15-C331E74422C4}">
      <dgm:prSet/>
      <dgm:spPr/>
      <dgm:t>
        <a:bodyPr/>
        <a:lstStyle/>
        <a:p>
          <a:endParaRPr lang="en-US"/>
        </a:p>
      </dgm:t>
    </dgm:pt>
    <dgm:pt modelId="{B774C14D-B86D-AD45-8526-713994D7B170}" type="sibTrans" cxnId="{A7802B5B-35E8-1A41-9D15-C331E74422C4}">
      <dgm:prSet/>
      <dgm:spPr/>
      <dgm:t>
        <a:bodyPr/>
        <a:lstStyle/>
        <a:p>
          <a:endParaRPr lang="en-US"/>
        </a:p>
      </dgm:t>
    </dgm:pt>
    <dgm:pt modelId="{A99ABC2E-0F81-ED46-89D7-A6C7BEBFBEE1}">
      <dgm:prSet/>
      <dgm:spPr/>
      <dgm:t>
        <a:bodyPr/>
        <a:lstStyle/>
        <a:p>
          <a:r>
            <a:rPr lang="en-US" b="0" i="0" u="none"/>
            <a:t>OverTime</a:t>
          </a:r>
          <a:endParaRPr lang="en-US"/>
        </a:p>
      </dgm:t>
    </dgm:pt>
    <dgm:pt modelId="{2461882B-1D63-7346-A524-D5371ACBFA49}" type="parTrans" cxnId="{B2D63875-2C38-1A46-A372-3372E02CF7AB}">
      <dgm:prSet/>
      <dgm:spPr/>
      <dgm:t>
        <a:bodyPr/>
        <a:lstStyle/>
        <a:p>
          <a:endParaRPr lang="en-US"/>
        </a:p>
      </dgm:t>
    </dgm:pt>
    <dgm:pt modelId="{89DCA4C2-6090-5540-BE05-29FB5F38D54B}" type="sibTrans" cxnId="{B2D63875-2C38-1A46-A372-3372E02CF7AB}">
      <dgm:prSet/>
      <dgm:spPr/>
      <dgm:t>
        <a:bodyPr/>
        <a:lstStyle/>
        <a:p>
          <a:endParaRPr lang="en-US"/>
        </a:p>
      </dgm:t>
    </dgm:pt>
    <dgm:pt modelId="{1064A219-50F7-7943-9BDF-259C7371A9E6}">
      <dgm:prSet/>
      <dgm:spPr/>
      <dgm:t>
        <a:bodyPr/>
        <a:lstStyle/>
        <a:p>
          <a:r>
            <a:rPr lang="en-US" b="0" i="0" u="none"/>
            <a:t>TotalWorkingYears</a:t>
          </a:r>
          <a:endParaRPr lang="en-US"/>
        </a:p>
      </dgm:t>
    </dgm:pt>
    <dgm:pt modelId="{CAF8E98C-08B1-934A-B5A8-78E17B7B1F36}" type="parTrans" cxnId="{30814F81-FAA1-CC44-9F81-D7F8F3D50430}">
      <dgm:prSet/>
      <dgm:spPr/>
      <dgm:t>
        <a:bodyPr/>
        <a:lstStyle/>
        <a:p>
          <a:endParaRPr lang="en-US"/>
        </a:p>
      </dgm:t>
    </dgm:pt>
    <dgm:pt modelId="{702A3C09-B7CD-5143-BE23-9F66CEB8EE3B}" type="sibTrans" cxnId="{30814F81-FAA1-CC44-9F81-D7F8F3D50430}">
      <dgm:prSet/>
      <dgm:spPr/>
      <dgm:t>
        <a:bodyPr/>
        <a:lstStyle/>
        <a:p>
          <a:endParaRPr lang="en-US"/>
        </a:p>
      </dgm:t>
    </dgm:pt>
    <dgm:pt modelId="{344CF281-C289-A14B-9B48-1A27D8BF4692}">
      <dgm:prSet/>
      <dgm:spPr/>
      <dgm:t>
        <a:bodyPr/>
        <a:lstStyle/>
        <a:p>
          <a:r>
            <a:rPr lang="en-US" b="0" i="0" u="none"/>
            <a:t>DistanceFromHome</a:t>
          </a:r>
          <a:endParaRPr lang="en-US"/>
        </a:p>
      </dgm:t>
    </dgm:pt>
    <dgm:pt modelId="{AD60D66D-4BAC-984D-A961-124A19C5C24F}" type="parTrans" cxnId="{C656AE2E-93AA-C34C-8119-FD08DE0C8023}">
      <dgm:prSet/>
      <dgm:spPr/>
      <dgm:t>
        <a:bodyPr/>
        <a:lstStyle/>
        <a:p>
          <a:endParaRPr lang="en-US"/>
        </a:p>
      </dgm:t>
    </dgm:pt>
    <dgm:pt modelId="{6FC43DAA-BBA1-144D-A9BE-E1B377B0D9DF}" type="sibTrans" cxnId="{C656AE2E-93AA-C34C-8119-FD08DE0C8023}">
      <dgm:prSet/>
      <dgm:spPr/>
      <dgm:t>
        <a:bodyPr/>
        <a:lstStyle/>
        <a:p>
          <a:endParaRPr lang="en-US"/>
        </a:p>
      </dgm:t>
    </dgm:pt>
    <dgm:pt modelId="{25AF9309-3A99-1643-B98F-7D36EDD8BBB6}">
      <dgm:prSet/>
      <dgm:spPr/>
      <dgm:t>
        <a:bodyPr/>
        <a:lstStyle/>
        <a:p>
          <a:r>
            <a:rPr lang="en-US" b="0" i="0" u="none"/>
            <a:t>YearsAtCompany</a:t>
          </a:r>
          <a:endParaRPr lang="en-US"/>
        </a:p>
      </dgm:t>
    </dgm:pt>
    <dgm:pt modelId="{2B767A07-34F3-C24F-8172-509F535464D8}" type="parTrans" cxnId="{B9FF623F-2A1B-7F47-B0AB-CA4A57C29DD3}">
      <dgm:prSet/>
      <dgm:spPr/>
      <dgm:t>
        <a:bodyPr/>
        <a:lstStyle/>
        <a:p>
          <a:endParaRPr lang="en-US"/>
        </a:p>
      </dgm:t>
    </dgm:pt>
    <dgm:pt modelId="{7A10ACED-13FE-C24A-A481-83C2132DA79A}" type="sibTrans" cxnId="{B9FF623F-2A1B-7F47-B0AB-CA4A57C29DD3}">
      <dgm:prSet/>
      <dgm:spPr/>
      <dgm:t>
        <a:bodyPr/>
        <a:lstStyle/>
        <a:p>
          <a:endParaRPr lang="en-US"/>
        </a:p>
      </dgm:t>
    </dgm:pt>
    <dgm:pt modelId="{D85821B1-83D7-6044-B629-C48FF2005DD6}">
      <dgm:prSet/>
      <dgm:spPr/>
      <dgm:t>
        <a:bodyPr/>
        <a:lstStyle/>
        <a:p>
          <a:r>
            <a:rPr lang="en-US" b="0" i="0" u="none"/>
            <a:t>PercentSalaryHike</a:t>
          </a:r>
          <a:endParaRPr lang="en-US"/>
        </a:p>
      </dgm:t>
    </dgm:pt>
    <dgm:pt modelId="{3FAC9F94-1862-7C4F-8477-15D9498C31B5}" type="parTrans" cxnId="{9A25B83D-F856-5640-A652-0BC97163BE59}">
      <dgm:prSet/>
      <dgm:spPr/>
      <dgm:t>
        <a:bodyPr/>
        <a:lstStyle/>
        <a:p>
          <a:endParaRPr lang="en-US"/>
        </a:p>
      </dgm:t>
    </dgm:pt>
    <dgm:pt modelId="{D3033396-DFE2-3941-8A51-8BB39585A119}" type="sibTrans" cxnId="{9A25B83D-F856-5640-A652-0BC97163BE59}">
      <dgm:prSet/>
      <dgm:spPr/>
      <dgm:t>
        <a:bodyPr/>
        <a:lstStyle/>
        <a:p>
          <a:endParaRPr lang="en-US"/>
        </a:p>
      </dgm:t>
    </dgm:pt>
    <dgm:pt modelId="{7F23EBBD-1D0C-7545-B08F-82A571BCAFC9}">
      <dgm:prSet/>
      <dgm:spPr/>
      <dgm:t>
        <a:bodyPr/>
        <a:lstStyle/>
        <a:p>
          <a:r>
            <a:rPr lang="en-US" b="0" i="0" u="none"/>
            <a:t>EnvironmentSatisfaction</a:t>
          </a:r>
          <a:endParaRPr lang="en-US"/>
        </a:p>
      </dgm:t>
    </dgm:pt>
    <dgm:pt modelId="{75E0E866-D046-9346-AF8E-53A56E34A148}" type="parTrans" cxnId="{7E33891C-9A16-AA40-AB31-A07C3F668B6B}">
      <dgm:prSet/>
      <dgm:spPr/>
      <dgm:t>
        <a:bodyPr/>
        <a:lstStyle/>
        <a:p>
          <a:endParaRPr lang="en-US"/>
        </a:p>
      </dgm:t>
    </dgm:pt>
    <dgm:pt modelId="{C1B0B065-A810-4249-A9B5-0438A3F7E854}" type="sibTrans" cxnId="{7E33891C-9A16-AA40-AB31-A07C3F668B6B}">
      <dgm:prSet/>
      <dgm:spPr/>
      <dgm:t>
        <a:bodyPr/>
        <a:lstStyle/>
        <a:p>
          <a:endParaRPr lang="en-US"/>
        </a:p>
      </dgm:t>
    </dgm:pt>
    <dgm:pt modelId="{3B2C855E-D28F-0047-855B-5399D980EF9F}">
      <dgm:prSet/>
      <dgm:spPr/>
      <dgm:t>
        <a:bodyPr/>
        <a:lstStyle/>
        <a:p>
          <a:r>
            <a:rPr lang="en-US" b="0" i="0" u="none"/>
            <a:t>JobSatisfaction</a:t>
          </a:r>
          <a:endParaRPr lang="en-US"/>
        </a:p>
      </dgm:t>
    </dgm:pt>
    <dgm:pt modelId="{A45D380F-5DA2-0847-91E4-BF599834FAC2}" type="parTrans" cxnId="{B7A20988-8A14-A64E-B6C8-1BC0A913C88D}">
      <dgm:prSet/>
      <dgm:spPr/>
      <dgm:t>
        <a:bodyPr/>
        <a:lstStyle/>
        <a:p>
          <a:endParaRPr lang="en-US"/>
        </a:p>
      </dgm:t>
    </dgm:pt>
    <dgm:pt modelId="{6A806FCD-34D5-EB4E-ADEA-A7252F5AE388}" type="sibTrans" cxnId="{B7A20988-8A14-A64E-B6C8-1BC0A913C88D}">
      <dgm:prSet/>
      <dgm:spPr/>
      <dgm:t>
        <a:bodyPr/>
        <a:lstStyle/>
        <a:p>
          <a:endParaRPr lang="en-US"/>
        </a:p>
      </dgm:t>
    </dgm:pt>
    <dgm:pt modelId="{07098EC9-FAA8-8742-B6FF-3B699FF8C510}">
      <dgm:prSet/>
      <dgm:spPr/>
      <dgm:t>
        <a:bodyPr/>
        <a:lstStyle/>
        <a:p>
          <a:r>
            <a:rPr lang="en-US" b="0" i="0" u="none"/>
            <a:t>YearsSinceLastPromotion</a:t>
          </a:r>
          <a:endParaRPr lang="en-US"/>
        </a:p>
      </dgm:t>
    </dgm:pt>
    <dgm:pt modelId="{9BD0F49F-5075-5746-AD66-D85F39108A08}" type="parTrans" cxnId="{FDA9BF0B-42C7-5440-A03B-DA5EABDD83CA}">
      <dgm:prSet/>
      <dgm:spPr/>
      <dgm:t>
        <a:bodyPr/>
        <a:lstStyle/>
        <a:p>
          <a:endParaRPr lang="en-US"/>
        </a:p>
      </dgm:t>
    </dgm:pt>
    <dgm:pt modelId="{5CF87A6B-7EE4-BE44-BB54-F889C301EA8A}" type="sibTrans" cxnId="{FDA9BF0B-42C7-5440-A03B-DA5EABDD83CA}">
      <dgm:prSet/>
      <dgm:spPr/>
      <dgm:t>
        <a:bodyPr/>
        <a:lstStyle/>
        <a:p>
          <a:endParaRPr lang="en-US"/>
        </a:p>
      </dgm:t>
    </dgm:pt>
    <dgm:pt modelId="{2BDF9439-22E1-2041-8EA2-D7F5880A28EA}">
      <dgm:prSet/>
      <dgm:spPr/>
      <dgm:t>
        <a:bodyPr/>
        <a:lstStyle/>
        <a:p>
          <a:r>
            <a:rPr lang="en-US" b="0" i="0" u="none"/>
            <a:t>YearsWithCurrManager</a:t>
          </a:r>
          <a:endParaRPr lang="en-US"/>
        </a:p>
      </dgm:t>
    </dgm:pt>
    <dgm:pt modelId="{38E6292C-DB1D-2544-BAB1-EEF21E12901E}" type="parTrans" cxnId="{AFF3880E-36CE-9449-9547-6476B71043E2}">
      <dgm:prSet/>
      <dgm:spPr/>
      <dgm:t>
        <a:bodyPr/>
        <a:lstStyle/>
        <a:p>
          <a:endParaRPr lang="en-US"/>
        </a:p>
      </dgm:t>
    </dgm:pt>
    <dgm:pt modelId="{9622AA8C-4084-144C-A134-86D5597C3D6E}" type="sibTrans" cxnId="{AFF3880E-36CE-9449-9547-6476B71043E2}">
      <dgm:prSet/>
      <dgm:spPr/>
      <dgm:t>
        <a:bodyPr/>
        <a:lstStyle/>
        <a:p>
          <a:endParaRPr lang="en-US"/>
        </a:p>
      </dgm:t>
    </dgm:pt>
    <dgm:pt modelId="{29C82D58-971C-984A-96A2-1E22A6BE65DD}">
      <dgm:prSet/>
      <dgm:spPr/>
      <dgm:t>
        <a:bodyPr/>
        <a:lstStyle/>
        <a:p>
          <a:r>
            <a:rPr lang="en-US" b="0" i="0" u="none"/>
            <a:t>WorkLifeBalance</a:t>
          </a:r>
          <a:endParaRPr lang="en-US"/>
        </a:p>
      </dgm:t>
    </dgm:pt>
    <dgm:pt modelId="{87321A97-5FB9-2043-9BAB-E06080913852}" type="parTrans" cxnId="{AD6DD292-4C66-1541-98D1-D62F13D6BF34}">
      <dgm:prSet/>
      <dgm:spPr/>
      <dgm:t>
        <a:bodyPr/>
        <a:lstStyle/>
        <a:p>
          <a:endParaRPr lang="en-US"/>
        </a:p>
      </dgm:t>
    </dgm:pt>
    <dgm:pt modelId="{44073A70-2BC8-2A43-94E5-9E8223D9EA75}" type="sibTrans" cxnId="{AD6DD292-4C66-1541-98D1-D62F13D6BF34}">
      <dgm:prSet/>
      <dgm:spPr/>
      <dgm:t>
        <a:bodyPr/>
        <a:lstStyle/>
        <a:p>
          <a:endParaRPr lang="en-US"/>
        </a:p>
      </dgm:t>
    </dgm:pt>
    <dgm:pt modelId="{9E414AD6-479A-5C41-A1CB-1F55EF1108B4}">
      <dgm:prSet/>
      <dgm:spPr/>
      <dgm:t>
        <a:bodyPr/>
        <a:lstStyle/>
        <a:p>
          <a:r>
            <a:rPr lang="en-US" b="0" i="0" u="none"/>
            <a:t>YearsInCurrentRole</a:t>
          </a:r>
          <a:endParaRPr lang="en-US"/>
        </a:p>
      </dgm:t>
    </dgm:pt>
    <dgm:pt modelId="{5F330243-14EB-9E43-BF04-0BC6F30002FB}" type="parTrans" cxnId="{5ED76FA9-2B65-DC42-BD03-D6FDF06FDA6F}">
      <dgm:prSet/>
      <dgm:spPr/>
      <dgm:t>
        <a:bodyPr/>
        <a:lstStyle/>
        <a:p>
          <a:endParaRPr lang="en-US"/>
        </a:p>
      </dgm:t>
    </dgm:pt>
    <dgm:pt modelId="{325CF326-1B78-D944-B6E4-5A160D309757}" type="sibTrans" cxnId="{5ED76FA9-2B65-DC42-BD03-D6FDF06FDA6F}">
      <dgm:prSet/>
      <dgm:spPr/>
      <dgm:t>
        <a:bodyPr/>
        <a:lstStyle/>
        <a:p>
          <a:endParaRPr lang="en-US"/>
        </a:p>
      </dgm:t>
    </dgm:pt>
    <dgm:pt modelId="{75AFF399-2032-9E45-A638-EA833F417CCD}">
      <dgm:prSet/>
      <dgm:spPr/>
      <dgm:t>
        <a:bodyPr/>
        <a:lstStyle/>
        <a:p>
          <a:r>
            <a:rPr lang="en-US" b="0" i="0" u="none"/>
            <a:t>JobInvolvement</a:t>
          </a:r>
          <a:endParaRPr lang="en-US"/>
        </a:p>
      </dgm:t>
    </dgm:pt>
    <dgm:pt modelId="{197F798B-3AA2-5B4D-845F-EDCF751FE76C}" type="parTrans" cxnId="{EB2446AF-DCB6-6946-97C8-48C203B26516}">
      <dgm:prSet/>
      <dgm:spPr/>
      <dgm:t>
        <a:bodyPr/>
        <a:lstStyle/>
        <a:p>
          <a:endParaRPr lang="en-US"/>
        </a:p>
      </dgm:t>
    </dgm:pt>
    <dgm:pt modelId="{7CF1E121-7AC9-2B4D-A709-B13418A45F8A}" type="sibTrans" cxnId="{EB2446AF-DCB6-6946-97C8-48C203B26516}">
      <dgm:prSet/>
      <dgm:spPr/>
      <dgm:t>
        <a:bodyPr/>
        <a:lstStyle/>
        <a:p>
          <a:endParaRPr lang="en-US"/>
        </a:p>
      </dgm:t>
    </dgm:pt>
    <dgm:pt modelId="{481F4E33-432B-3546-A262-214A072E82AA}">
      <dgm:prSet/>
      <dgm:spPr/>
      <dgm:t>
        <a:bodyPr/>
        <a:lstStyle/>
        <a:p>
          <a:r>
            <a:rPr lang="en-US" b="0" i="0" u="none"/>
            <a:t>Education</a:t>
          </a:r>
          <a:endParaRPr lang="en-US"/>
        </a:p>
      </dgm:t>
    </dgm:pt>
    <dgm:pt modelId="{C86D55BC-58E0-4140-B55B-CED4ADA36A1E}" type="parTrans" cxnId="{B939E44B-E0C1-4540-A98E-9F8F746AB77D}">
      <dgm:prSet/>
      <dgm:spPr/>
      <dgm:t>
        <a:bodyPr/>
        <a:lstStyle/>
        <a:p>
          <a:endParaRPr lang="en-US"/>
        </a:p>
      </dgm:t>
    </dgm:pt>
    <dgm:pt modelId="{0FB5D30F-2613-1848-BA34-6DCB4A710AE0}" type="sibTrans" cxnId="{B939E44B-E0C1-4540-A98E-9F8F746AB77D}">
      <dgm:prSet/>
      <dgm:spPr/>
      <dgm:t>
        <a:bodyPr/>
        <a:lstStyle/>
        <a:p>
          <a:endParaRPr lang="en-US"/>
        </a:p>
      </dgm:t>
    </dgm:pt>
    <dgm:pt modelId="{C45CFC2B-372C-BF4F-A020-53ADCE809781}">
      <dgm:prSet/>
      <dgm:spPr/>
      <dgm:t>
        <a:bodyPr/>
        <a:lstStyle/>
        <a:p>
          <a:r>
            <a:rPr lang="en-US" b="0" i="0" u="none"/>
            <a:t>JobLevel</a:t>
          </a:r>
          <a:endParaRPr lang="en-US"/>
        </a:p>
      </dgm:t>
    </dgm:pt>
    <dgm:pt modelId="{15429D44-C66A-274A-BB6F-539278D928B4}" type="parTrans" cxnId="{EBB4ABA8-8759-6E44-8A4E-D1D8AAA4F7AC}">
      <dgm:prSet/>
      <dgm:spPr/>
      <dgm:t>
        <a:bodyPr/>
        <a:lstStyle/>
        <a:p>
          <a:endParaRPr lang="en-US"/>
        </a:p>
      </dgm:t>
    </dgm:pt>
    <dgm:pt modelId="{DAA63A35-0629-F246-B15D-5FD42F171701}" type="sibTrans" cxnId="{EBB4ABA8-8759-6E44-8A4E-D1D8AAA4F7AC}">
      <dgm:prSet/>
      <dgm:spPr/>
      <dgm:t>
        <a:bodyPr/>
        <a:lstStyle/>
        <a:p>
          <a:endParaRPr lang="en-US"/>
        </a:p>
      </dgm:t>
    </dgm:pt>
    <dgm:pt modelId="{84B12FED-0E64-2D41-ACF8-EA6EFF9B6C0A}">
      <dgm:prSet/>
      <dgm:spPr/>
      <dgm:t>
        <a:bodyPr/>
        <a:lstStyle/>
        <a:p>
          <a:r>
            <a:rPr lang="en-US" b="0" i="0" u="none" dirty="0"/>
            <a:t>PerformanceRating</a:t>
          </a:r>
          <a:endParaRPr lang="en-US" dirty="0"/>
        </a:p>
      </dgm:t>
    </dgm:pt>
    <dgm:pt modelId="{2178311D-7315-CE4E-84FC-392380CE4E89}" type="parTrans" cxnId="{05AA77F0-2CBF-DE43-950A-8EE99C4057A5}">
      <dgm:prSet/>
      <dgm:spPr/>
      <dgm:t>
        <a:bodyPr/>
        <a:lstStyle/>
        <a:p>
          <a:endParaRPr lang="en-US"/>
        </a:p>
      </dgm:t>
    </dgm:pt>
    <dgm:pt modelId="{2D9B73F3-C5A3-B347-BD39-08E5FEB75C43}" type="sibTrans" cxnId="{05AA77F0-2CBF-DE43-950A-8EE99C4057A5}">
      <dgm:prSet/>
      <dgm:spPr/>
      <dgm:t>
        <a:bodyPr/>
        <a:lstStyle/>
        <a:p>
          <a:endParaRPr lang="en-US"/>
        </a:p>
      </dgm:t>
    </dgm:pt>
    <dgm:pt modelId="{6B7A4F5F-7F00-4A45-9DC0-B53370F0C2FC}" type="pres">
      <dgm:prSet presAssocID="{ADB90CCF-84BB-D84A-93ED-A9F77738EC2E}" presName="linear" presStyleCnt="0">
        <dgm:presLayoutVars>
          <dgm:dir/>
          <dgm:animLvl val="lvl"/>
          <dgm:resizeHandles val="exact"/>
        </dgm:presLayoutVars>
      </dgm:prSet>
      <dgm:spPr/>
    </dgm:pt>
    <dgm:pt modelId="{E28576F2-885C-584C-A7E6-45ED96F76798}" type="pres">
      <dgm:prSet presAssocID="{B0ADAC9F-54DE-7142-B150-D6B4A405847B}" presName="parentLin" presStyleCnt="0"/>
      <dgm:spPr/>
    </dgm:pt>
    <dgm:pt modelId="{EC00423E-59FC-5D45-881C-BB72AB5B3327}" type="pres">
      <dgm:prSet presAssocID="{B0ADAC9F-54DE-7142-B150-D6B4A405847B}" presName="parentLeftMargin" presStyleLbl="node1" presStyleIdx="0" presStyleCnt="2"/>
      <dgm:spPr/>
    </dgm:pt>
    <dgm:pt modelId="{5920FDAD-F04C-DD41-BDEB-299E39BCB191}" type="pres">
      <dgm:prSet presAssocID="{B0ADAC9F-54DE-7142-B150-D6B4A405847B}" presName="parentText" presStyleLbl="node1" presStyleIdx="0" presStyleCnt="2" custLinFactNeighborY="-28102">
        <dgm:presLayoutVars>
          <dgm:chMax val="0"/>
          <dgm:bulletEnabled val="1"/>
        </dgm:presLayoutVars>
      </dgm:prSet>
      <dgm:spPr/>
    </dgm:pt>
    <dgm:pt modelId="{2B458973-570E-9248-B654-ADAF212F99D1}" type="pres">
      <dgm:prSet presAssocID="{B0ADAC9F-54DE-7142-B150-D6B4A405847B}" presName="negativeSpace" presStyleCnt="0"/>
      <dgm:spPr/>
    </dgm:pt>
    <dgm:pt modelId="{CFD73B65-055D-C249-97EC-F54D8E1BB03E}" type="pres">
      <dgm:prSet presAssocID="{B0ADAC9F-54DE-7142-B150-D6B4A405847B}" presName="childText" presStyleLbl="conFgAcc1" presStyleIdx="0" presStyleCnt="2">
        <dgm:presLayoutVars>
          <dgm:bulletEnabled val="1"/>
        </dgm:presLayoutVars>
      </dgm:prSet>
      <dgm:spPr/>
    </dgm:pt>
    <dgm:pt modelId="{D41A37AE-183C-164C-8B48-CCA64EB8C795}" type="pres">
      <dgm:prSet presAssocID="{C24D8EF4-280E-F248-A223-83958B88E730}" presName="spaceBetweenRectangles" presStyleCnt="0"/>
      <dgm:spPr/>
    </dgm:pt>
    <dgm:pt modelId="{C6E62395-1CAE-544E-A375-EA172D2DDFF5}" type="pres">
      <dgm:prSet presAssocID="{2ECC4BF9-F93E-6A4F-999F-B081C35DE89B}" presName="parentLin" presStyleCnt="0"/>
      <dgm:spPr/>
    </dgm:pt>
    <dgm:pt modelId="{D5557B1A-FB00-0147-8D0D-0B284075495B}" type="pres">
      <dgm:prSet presAssocID="{2ECC4BF9-F93E-6A4F-999F-B081C35DE89B}" presName="parentLeftMargin" presStyleLbl="node1" presStyleIdx="0" presStyleCnt="2"/>
      <dgm:spPr/>
    </dgm:pt>
    <dgm:pt modelId="{33D073EA-E823-7B44-97E1-435741A0A966}" type="pres">
      <dgm:prSet presAssocID="{2ECC4BF9-F93E-6A4F-999F-B081C35DE89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09E6C8-1EC9-F749-BD8D-C9EB7F64D972}" type="pres">
      <dgm:prSet presAssocID="{2ECC4BF9-F93E-6A4F-999F-B081C35DE89B}" presName="negativeSpace" presStyleCnt="0"/>
      <dgm:spPr/>
    </dgm:pt>
    <dgm:pt modelId="{91229FBB-D098-5F48-ABF6-DB364FF2FC8A}" type="pres">
      <dgm:prSet presAssocID="{2ECC4BF9-F93E-6A4F-999F-B081C35DE89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24FFE03-7B86-4A4B-A4E4-D7F473DF1EED}" type="presOf" srcId="{1064A219-50F7-7943-9BDF-259C7371A9E6}" destId="{CFD73B65-055D-C249-97EC-F54D8E1BB03E}" srcOrd="0" destOrd="3" presId="urn:microsoft.com/office/officeart/2005/8/layout/list1"/>
    <dgm:cxn modelId="{FDA9BF0B-42C7-5440-A03B-DA5EABDD83CA}" srcId="{B0ADAC9F-54DE-7142-B150-D6B4A405847B}" destId="{07098EC9-FAA8-8742-B6FF-3B699FF8C510}" srcOrd="9" destOrd="0" parTransId="{9BD0F49F-5075-5746-AD66-D85F39108A08}" sibTransId="{5CF87A6B-7EE4-BE44-BB54-F889C301EA8A}"/>
    <dgm:cxn modelId="{AB469D0D-DE1E-2B4B-9C5B-F63F8E6A8F07}" type="presOf" srcId="{9E414AD6-479A-5C41-A1CB-1F55EF1108B4}" destId="{CFD73B65-055D-C249-97EC-F54D8E1BB03E}" srcOrd="0" destOrd="12" presId="urn:microsoft.com/office/officeart/2005/8/layout/list1"/>
    <dgm:cxn modelId="{AFF3880E-36CE-9449-9547-6476B71043E2}" srcId="{B0ADAC9F-54DE-7142-B150-D6B4A405847B}" destId="{2BDF9439-22E1-2041-8EA2-D7F5880A28EA}" srcOrd="10" destOrd="0" parTransId="{38E6292C-DB1D-2544-BAB1-EEF21E12901E}" sibTransId="{9622AA8C-4084-144C-A134-86D5597C3D6E}"/>
    <dgm:cxn modelId="{CE544314-778C-6943-8B6D-6C9E818C46ED}" srcId="{B0ADAC9F-54DE-7142-B150-D6B4A405847B}" destId="{C625AC1D-4267-D64B-8F4C-70366BBD367A}" srcOrd="0" destOrd="0" parTransId="{C90DD308-461E-8445-94BE-61F90AF0E24A}" sibTransId="{28576AB3-C207-0949-9B99-B2B8D0011F6B}"/>
    <dgm:cxn modelId="{7E33891C-9A16-AA40-AB31-A07C3F668B6B}" srcId="{B0ADAC9F-54DE-7142-B150-D6B4A405847B}" destId="{7F23EBBD-1D0C-7545-B08F-82A571BCAFC9}" srcOrd="7" destOrd="0" parTransId="{75E0E866-D046-9346-AF8E-53A56E34A148}" sibTransId="{C1B0B065-A810-4249-A9B5-0438A3F7E854}"/>
    <dgm:cxn modelId="{D9744222-53FD-FA46-92C3-69696FB668FC}" type="presOf" srcId="{2ECC4BF9-F93E-6A4F-999F-B081C35DE89B}" destId="{D5557B1A-FB00-0147-8D0D-0B284075495B}" srcOrd="0" destOrd="0" presId="urn:microsoft.com/office/officeart/2005/8/layout/list1"/>
    <dgm:cxn modelId="{56D8012E-3089-3646-B241-C52737230DBF}" type="presOf" srcId="{84B12FED-0E64-2D41-ACF8-EA6EFF9B6C0A}" destId="{CFD73B65-055D-C249-97EC-F54D8E1BB03E}" srcOrd="0" destOrd="16" presId="urn:microsoft.com/office/officeart/2005/8/layout/list1"/>
    <dgm:cxn modelId="{C656AE2E-93AA-C34C-8119-FD08DE0C8023}" srcId="{B0ADAC9F-54DE-7142-B150-D6B4A405847B}" destId="{344CF281-C289-A14B-9B48-1A27D8BF4692}" srcOrd="4" destOrd="0" parTransId="{AD60D66D-4BAC-984D-A961-124A19C5C24F}" sibTransId="{6FC43DAA-BBA1-144D-A9BE-E1B377B0D9DF}"/>
    <dgm:cxn modelId="{1AA5182F-4256-E145-97AB-2468549E4A10}" type="presOf" srcId="{2BDF9439-22E1-2041-8EA2-D7F5880A28EA}" destId="{CFD73B65-055D-C249-97EC-F54D8E1BB03E}" srcOrd="0" destOrd="10" presId="urn:microsoft.com/office/officeart/2005/8/layout/list1"/>
    <dgm:cxn modelId="{B76DDC33-AFC0-D141-90BC-FB9E1B375BA1}" type="presOf" srcId="{07098EC9-FAA8-8742-B6FF-3B699FF8C510}" destId="{CFD73B65-055D-C249-97EC-F54D8E1BB03E}" srcOrd="0" destOrd="9" presId="urn:microsoft.com/office/officeart/2005/8/layout/list1"/>
    <dgm:cxn modelId="{9A25B83D-F856-5640-A652-0BC97163BE59}" srcId="{B0ADAC9F-54DE-7142-B150-D6B4A405847B}" destId="{D85821B1-83D7-6044-B629-C48FF2005DD6}" srcOrd="6" destOrd="0" parTransId="{3FAC9F94-1862-7C4F-8477-15D9498C31B5}" sibTransId="{D3033396-DFE2-3941-8A51-8BB39585A119}"/>
    <dgm:cxn modelId="{B9FF623F-2A1B-7F47-B0AB-CA4A57C29DD3}" srcId="{B0ADAC9F-54DE-7142-B150-D6B4A405847B}" destId="{25AF9309-3A99-1643-B98F-7D36EDD8BBB6}" srcOrd="5" destOrd="0" parTransId="{2B767A07-34F3-C24F-8172-509F535464D8}" sibTransId="{7A10ACED-13FE-C24A-A481-83C2132DA79A}"/>
    <dgm:cxn modelId="{A2B1EE47-DC53-3E4F-B98A-4A6D1EF21C49}" type="presOf" srcId="{29C82D58-971C-984A-96A2-1E22A6BE65DD}" destId="{CFD73B65-055D-C249-97EC-F54D8E1BB03E}" srcOrd="0" destOrd="11" presId="urn:microsoft.com/office/officeart/2005/8/layout/list1"/>
    <dgm:cxn modelId="{B939E44B-E0C1-4540-A98E-9F8F746AB77D}" srcId="{B0ADAC9F-54DE-7142-B150-D6B4A405847B}" destId="{481F4E33-432B-3546-A262-214A072E82AA}" srcOrd="14" destOrd="0" parTransId="{C86D55BC-58E0-4140-B55B-CED4ADA36A1E}" sibTransId="{0FB5D30F-2613-1848-BA34-6DCB4A710AE0}"/>
    <dgm:cxn modelId="{24901650-0E8E-2247-B16E-AD3AE23A6252}" type="presOf" srcId="{0CF9EF5C-DE52-5C4F-BA66-21C9551D7885}" destId="{91229FBB-D098-5F48-ABF6-DB364FF2FC8A}" srcOrd="0" destOrd="0" presId="urn:microsoft.com/office/officeart/2005/8/layout/list1"/>
    <dgm:cxn modelId="{42FA8C55-8866-314B-81D8-08BC88FCAE62}" type="presOf" srcId="{B0ADAC9F-54DE-7142-B150-D6B4A405847B}" destId="{5920FDAD-F04C-DD41-BDEB-299E39BCB191}" srcOrd="1" destOrd="0" presId="urn:microsoft.com/office/officeart/2005/8/layout/list1"/>
    <dgm:cxn modelId="{A85C2A56-CF45-194A-AC28-5AFD31E97A16}" type="presOf" srcId="{2ECC4BF9-F93E-6A4F-999F-B081C35DE89B}" destId="{33D073EA-E823-7B44-97E1-435741A0A966}" srcOrd="1" destOrd="0" presId="urn:microsoft.com/office/officeart/2005/8/layout/list1"/>
    <dgm:cxn modelId="{A7802B5B-35E8-1A41-9D15-C331E74422C4}" srcId="{B0ADAC9F-54DE-7142-B150-D6B4A405847B}" destId="{DCA777BB-F996-224B-A817-C228284F240E}" srcOrd="1" destOrd="0" parTransId="{2D19A03E-B364-4045-93E7-451056FAA3FA}" sibTransId="{B774C14D-B86D-AD45-8526-713994D7B170}"/>
    <dgm:cxn modelId="{0260615D-3E07-8E47-BEDE-B270FDEBBAFF}" type="presOf" srcId="{481F4E33-432B-3546-A262-214A072E82AA}" destId="{CFD73B65-055D-C249-97EC-F54D8E1BB03E}" srcOrd="0" destOrd="14" presId="urn:microsoft.com/office/officeart/2005/8/layout/list1"/>
    <dgm:cxn modelId="{625D376B-643C-0A4E-B316-A3221D4C99D9}" type="presOf" srcId="{7F23EBBD-1D0C-7545-B08F-82A571BCAFC9}" destId="{CFD73B65-055D-C249-97EC-F54D8E1BB03E}" srcOrd="0" destOrd="7" presId="urn:microsoft.com/office/officeart/2005/8/layout/list1"/>
    <dgm:cxn modelId="{B2D63875-2C38-1A46-A372-3372E02CF7AB}" srcId="{B0ADAC9F-54DE-7142-B150-D6B4A405847B}" destId="{A99ABC2E-0F81-ED46-89D7-A6C7BEBFBEE1}" srcOrd="2" destOrd="0" parTransId="{2461882B-1D63-7346-A524-D5371ACBFA49}" sibTransId="{89DCA4C2-6090-5540-BE05-29FB5F38D54B}"/>
    <dgm:cxn modelId="{AA2D6B75-7190-E742-A27F-BFF9AB2F9BA4}" type="presOf" srcId="{C45CFC2B-372C-BF4F-A020-53ADCE809781}" destId="{CFD73B65-055D-C249-97EC-F54D8E1BB03E}" srcOrd="0" destOrd="15" presId="urn:microsoft.com/office/officeart/2005/8/layout/list1"/>
    <dgm:cxn modelId="{32AB6979-0EB3-CB45-A715-05EF4F281816}" srcId="{ADB90CCF-84BB-D84A-93ED-A9F77738EC2E}" destId="{2ECC4BF9-F93E-6A4F-999F-B081C35DE89B}" srcOrd="1" destOrd="0" parTransId="{0D849D67-A940-9E49-BB5D-586A5C8A5386}" sibTransId="{5A591504-96C8-1145-9915-7FE7A5BF0B9A}"/>
    <dgm:cxn modelId="{1033427A-2262-5D40-8865-9911C1326442}" srcId="{2ECC4BF9-F93E-6A4F-999F-B081C35DE89B}" destId="{0CF9EF5C-DE52-5C4F-BA66-21C9551D7885}" srcOrd="0" destOrd="0" parTransId="{0338EC75-791F-E44D-8624-458BC63D24DF}" sibTransId="{2E5B3A8E-B940-F342-92CD-F5346086BD98}"/>
    <dgm:cxn modelId="{6A6D9680-E154-FE44-9E95-D9F3CBB3331B}" type="presOf" srcId="{D85821B1-83D7-6044-B629-C48FF2005DD6}" destId="{CFD73B65-055D-C249-97EC-F54D8E1BB03E}" srcOrd="0" destOrd="6" presId="urn:microsoft.com/office/officeart/2005/8/layout/list1"/>
    <dgm:cxn modelId="{30814F81-FAA1-CC44-9F81-D7F8F3D50430}" srcId="{B0ADAC9F-54DE-7142-B150-D6B4A405847B}" destId="{1064A219-50F7-7943-9BDF-259C7371A9E6}" srcOrd="3" destOrd="0" parTransId="{CAF8E98C-08B1-934A-B5A8-78E17B7B1F36}" sibTransId="{702A3C09-B7CD-5143-BE23-9F66CEB8EE3B}"/>
    <dgm:cxn modelId="{C89ED483-3416-4849-A3DB-B8627CC4DFC9}" type="presOf" srcId="{B0ADAC9F-54DE-7142-B150-D6B4A405847B}" destId="{EC00423E-59FC-5D45-881C-BB72AB5B3327}" srcOrd="0" destOrd="0" presId="urn:microsoft.com/office/officeart/2005/8/layout/list1"/>
    <dgm:cxn modelId="{B7A20988-8A14-A64E-B6C8-1BC0A913C88D}" srcId="{B0ADAC9F-54DE-7142-B150-D6B4A405847B}" destId="{3B2C855E-D28F-0047-855B-5399D980EF9F}" srcOrd="8" destOrd="0" parTransId="{A45D380F-5DA2-0847-91E4-BF599834FAC2}" sibTransId="{6A806FCD-34D5-EB4E-ADEA-A7252F5AE388}"/>
    <dgm:cxn modelId="{AD6DD292-4C66-1541-98D1-D62F13D6BF34}" srcId="{B0ADAC9F-54DE-7142-B150-D6B4A405847B}" destId="{29C82D58-971C-984A-96A2-1E22A6BE65DD}" srcOrd="11" destOrd="0" parTransId="{87321A97-5FB9-2043-9BAB-E06080913852}" sibTransId="{44073A70-2BC8-2A43-94E5-9E8223D9EA75}"/>
    <dgm:cxn modelId="{5705DC9F-A106-4448-A94B-1C73C95002F6}" type="presOf" srcId="{ADB90CCF-84BB-D84A-93ED-A9F77738EC2E}" destId="{6B7A4F5F-7F00-4A45-9DC0-B53370F0C2FC}" srcOrd="0" destOrd="0" presId="urn:microsoft.com/office/officeart/2005/8/layout/list1"/>
    <dgm:cxn modelId="{DB2D83A0-4450-9244-8D93-8F660FD2E590}" type="presOf" srcId="{C625AC1D-4267-D64B-8F4C-70366BBD367A}" destId="{CFD73B65-055D-C249-97EC-F54D8E1BB03E}" srcOrd="0" destOrd="0" presId="urn:microsoft.com/office/officeart/2005/8/layout/list1"/>
    <dgm:cxn modelId="{FC392DA3-9414-B249-A5F2-00937B8C139C}" srcId="{ADB90CCF-84BB-D84A-93ED-A9F77738EC2E}" destId="{B0ADAC9F-54DE-7142-B150-D6B4A405847B}" srcOrd="0" destOrd="0" parTransId="{402BD8C1-BA34-7747-996C-8CCD081234D8}" sibTransId="{C24D8EF4-280E-F248-A223-83958B88E730}"/>
    <dgm:cxn modelId="{EBB4ABA8-8759-6E44-8A4E-D1D8AAA4F7AC}" srcId="{B0ADAC9F-54DE-7142-B150-D6B4A405847B}" destId="{C45CFC2B-372C-BF4F-A020-53ADCE809781}" srcOrd="15" destOrd="0" parTransId="{15429D44-C66A-274A-BB6F-539278D928B4}" sibTransId="{DAA63A35-0629-F246-B15D-5FD42F171701}"/>
    <dgm:cxn modelId="{5ED76FA9-2B65-DC42-BD03-D6FDF06FDA6F}" srcId="{B0ADAC9F-54DE-7142-B150-D6B4A405847B}" destId="{9E414AD6-479A-5C41-A1CB-1F55EF1108B4}" srcOrd="12" destOrd="0" parTransId="{5F330243-14EB-9E43-BF04-0BC6F30002FB}" sibTransId="{325CF326-1B78-D944-B6E4-5A160D309757}"/>
    <dgm:cxn modelId="{20C184AD-CABF-624B-B939-4DCD2EBE66AC}" type="presOf" srcId="{344CF281-C289-A14B-9B48-1A27D8BF4692}" destId="{CFD73B65-055D-C249-97EC-F54D8E1BB03E}" srcOrd="0" destOrd="4" presId="urn:microsoft.com/office/officeart/2005/8/layout/list1"/>
    <dgm:cxn modelId="{EB2446AF-DCB6-6946-97C8-48C203B26516}" srcId="{B0ADAC9F-54DE-7142-B150-D6B4A405847B}" destId="{75AFF399-2032-9E45-A638-EA833F417CCD}" srcOrd="13" destOrd="0" parTransId="{197F798B-3AA2-5B4D-845F-EDCF751FE76C}" sibTransId="{7CF1E121-7AC9-2B4D-A709-B13418A45F8A}"/>
    <dgm:cxn modelId="{6DF376D2-2128-0B47-B765-A6B02A5325C0}" type="presOf" srcId="{3B2C855E-D28F-0047-855B-5399D980EF9F}" destId="{CFD73B65-055D-C249-97EC-F54D8E1BB03E}" srcOrd="0" destOrd="8" presId="urn:microsoft.com/office/officeart/2005/8/layout/list1"/>
    <dgm:cxn modelId="{A25206D7-E29E-C247-B8FF-31A4ABDD39D0}" type="presOf" srcId="{25AF9309-3A99-1643-B98F-7D36EDD8BBB6}" destId="{CFD73B65-055D-C249-97EC-F54D8E1BB03E}" srcOrd="0" destOrd="5" presId="urn:microsoft.com/office/officeart/2005/8/layout/list1"/>
    <dgm:cxn modelId="{2E2682D8-5EDA-FC41-B799-36AA24ABCB4F}" type="presOf" srcId="{A99ABC2E-0F81-ED46-89D7-A6C7BEBFBEE1}" destId="{CFD73B65-055D-C249-97EC-F54D8E1BB03E}" srcOrd="0" destOrd="2" presId="urn:microsoft.com/office/officeart/2005/8/layout/list1"/>
    <dgm:cxn modelId="{E0B029E2-0BF3-4944-AD23-A24310D88DFA}" type="presOf" srcId="{75AFF399-2032-9E45-A638-EA833F417CCD}" destId="{CFD73B65-055D-C249-97EC-F54D8E1BB03E}" srcOrd="0" destOrd="13" presId="urn:microsoft.com/office/officeart/2005/8/layout/list1"/>
    <dgm:cxn modelId="{05AA77F0-2CBF-DE43-950A-8EE99C4057A5}" srcId="{B0ADAC9F-54DE-7142-B150-D6B4A405847B}" destId="{84B12FED-0E64-2D41-ACF8-EA6EFF9B6C0A}" srcOrd="16" destOrd="0" parTransId="{2178311D-7315-CE4E-84FC-392380CE4E89}" sibTransId="{2D9B73F3-C5A3-B347-BD39-08E5FEB75C43}"/>
    <dgm:cxn modelId="{4BEA96F7-4771-0D48-966F-883C8F1C3A4E}" type="presOf" srcId="{DCA777BB-F996-224B-A817-C228284F240E}" destId="{CFD73B65-055D-C249-97EC-F54D8E1BB03E}" srcOrd="0" destOrd="1" presId="urn:microsoft.com/office/officeart/2005/8/layout/list1"/>
    <dgm:cxn modelId="{873E5FD8-4197-304A-8E62-B39E87531E44}" type="presParOf" srcId="{6B7A4F5F-7F00-4A45-9DC0-B53370F0C2FC}" destId="{E28576F2-885C-584C-A7E6-45ED96F76798}" srcOrd="0" destOrd="0" presId="urn:microsoft.com/office/officeart/2005/8/layout/list1"/>
    <dgm:cxn modelId="{15572032-0313-624E-9931-17D2D07D443E}" type="presParOf" srcId="{E28576F2-885C-584C-A7E6-45ED96F76798}" destId="{EC00423E-59FC-5D45-881C-BB72AB5B3327}" srcOrd="0" destOrd="0" presId="urn:microsoft.com/office/officeart/2005/8/layout/list1"/>
    <dgm:cxn modelId="{161FD3B8-FE89-E143-AC1D-C267342C2759}" type="presParOf" srcId="{E28576F2-885C-584C-A7E6-45ED96F76798}" destId="{5920FDAD-F04C-DD41-BDEB-299E39BCB191}" srcOrd="1" destOrd="0" presId="urn:microsoft.com/office/officeart/2005/8/layout/list1"/>
    <dgm:cxn modelId="{BE82C169-E205-B441-8599-2331EC50C05B}" type="presParOf" srcId="{6B7A4F5F-7F00-4A45-9DC0-B53370F0C2FC}" destId="{2B458973-570E-9248-B654-ADAF212F99D1}" srcOrd="1" destOrd="0" presId="urn:microsoft.com/office/officeart/2005/8/layout/list1"/>
    <dgm:cxn modelId="{42EA0D85-7E29-714F-AE3B-22DE31458221}" type="presParOf" srcId="{6B7A4F5F-7F00-4A45-9DC0-B53370F0C2FC}" destId="{CFD73B65-055D-C249-97EC-F54D8E1BB03E}" srcOrd="2" destOrd="0" presId="urn:microsoft.com/office/officeart/2005/8/layout/list1"/>
    <dgm:cxn modelId="{685405B3-0221-4D4D-9CF4-5A2BAF4E48AB}" type="presParOf" srcId="{6B7A4F5F-7F00-4A45-9DC0-B53370F0C2FC}" destId="{D41A37AE-183C-164C-8B48-CCA64EB8C795}" srcOrd="3" destOrd="0" presId="urn:microsoft.com/office/officeart/2005/8/layout/list1"/>
    <dgm:cxn modelId="{EFA8E7B1-70B9-5845-BE5F-521FF79F0551}" type="presParOf" srcId="{6B7A4F5F-7F00-4A45-9DC0-B53370F0C2FC}" destId="{C6E62395-1CAE-544E-A375-EA172D2DDFF5}" srcOrd="4" destOrd="0" presId="urn:microsoft.com/office/officeart/2005/8/layout/list1"/>
    <dgm:cxn modelId="{75605B5D-8497-B146-B6E4-A64A4C509F01}" type="presParOf" srcId="{C6E62395-1CAE-544E-A375-EA172D2DDFF5}" destId="{D5557B1A-FB00-0147-8D0D-0B284075495B}" srcOrd="0" destOrd="0" presId="urn:microsoft.com/office/officeart/2005/8/layout/list1"/>
    <dgm:cxn modelId="{28CDAFA0-12F6-6641-B356-1C879D050392}" type="presParOf" srcId="{C6E62395-1CAE-544E-A375-EA172D2DDFF5}" destId="{33D073EA-E823-7B44-97E1-435741A0A966}" srcOrd="1" destOrd="0" presId="urn:microsoft.com/office/officeart/2005/8/layout/list1"/>
    <dgm:cxn modelId="{D822FE0F-0505-CF45-9D87-D484836E5717}" type="presParOf" srcId="{6B7A4F5F-7F00-4A45-9DC0-B53370F0C2FC}" destId="{7D09E6C8-1EC9-F749-BD8D-C9EB7F64D972}" srcOrd="5" destOrd="0" presId="urn:microsoft.com/office/officeart/2005/8/layout/list1"/>
    <dgm:cxn modelId="{086C5E3E-8BBF-384E-AB0B-B0EB1331AD73}" type="presParOf" srcId="{6B7A4F5F-7F00-4A45-9DC0-B53370F0C2FC}" destId="{91229FBB-D098-5F48-ABF6-DB364FF2FC8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421753-7F17-4421-A741-B07F81D675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275554-2F1D-45C8-866D-F18DDD610DCC}">
      <dgm:prSet/>
      <dgm:spPr>
        <a:solidFill>
          <a:srgbClr val="009193"/>
        </a:solidFill>
      </dgm:spPr>
      <dgm:t>
        <a:bodyPr/>
        <a:lstStyle/>
        <a:p>
          <a:r>
            <a:rPr lang="en-US" dirty="0"/>
            <a:t>Exploratory Data Analysis</a:t>
          </a:r>
        </a:p>
      </dgm:t>
    </dgm:pt>
    <dgm:pt modelId="{80DB912D-56D4-4C6B-B3B2-380610FBA776}" type="parTrans" cxnId="{C95A688E-EE93-4227-AD3B-7AE61122DAE2}">
      <dgm:prSet/>
      <dgm:spPr/>
      <dgm:t>
        <a:bodyPr/>
        <a:lstStyle/>
        <a:p>
          <a:endParaRPr lang="en-US"/>
        </a:p>
      </dgm:t>
    </dgm:pt>
    <dgm:pt modelId="{B8C74973-627B-40E8-86B2-C78016A22689}" type="sibTrans" cxnId="{C95A688E-EE93-4227-AD3B-7AE61122DAE2}">
      <dgm:prSet/>
      <dgm:spPr/>
      <dgm:t>
        <a:bodyPr/>
        <a:lstStyle/>
        <a:p>
          <a:endParaRPr lang="en-US"/>
        </a:p>
      </dgm:t>
    </dgm:pt>
    <dgm:pt modelId="{7AFD4D82-189F-4C36-854F-D5B7BDE90F1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Model</a:t>
          </a:r>
          <a:r>
            <a:rPr lang="en-US" baseline="0" dirty="0"/>
            <a:t> Evaluation</a:t>
          </a:r>
          <a:endParaRPr lang="en-US" dirty="0"/>
        </a:p>
      </dgm:t>
    </dgm:pt>
    <dgm:pt modelId="{70CBDCA5-FE14-4990-8259-41BFA5587657}" type="parTrans" cxnId="{86A7C1B4-ED2E-4DAF-B6AC-C48D987D4A48}">
      <dgm:prSet/>
      <dgm:spPr/>
      <dgm:t>
        <a:bodyPr/>
        <a:lstStyle/>
        <a:p>
          <a:endParaRPr lang="en-US"/>
        </a:p>
      </dgm:t>
    </dgm:pt>
    <dgm:pt modelId="{FF025E1C-36AD-4FE4-93EF-73308F6BE0F4}" type="sibTrans" cxnId="{86A7C1B4-ED2E-4DAF-B6AC-C48D987D4A48}">
      <dgm:prSet/>
      <dgm:spPr/>
      <dgm:t>
        <a:bodyPr/>
        <a:lstStyle/>
        <a:p>
          <a:endParaRPr lang="en-US"/>
        </a:p>
      </dgm:t>
    </dgm:pt>
    <dgm:pt modelId="{87446E54-B591-2C49-8C40-82B253C94A26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8696E713-AAED-094E-A630-21B0ADDE9F92}" type="parTrans" cxnId="{229742BF-DE22-BE42-A6AE-645177829AB2}">
      <dgm:prSet/>
      <dgm:spPr/>
      <dgm:t>
        <a:bodyPr/>
        <a:lstStyle/>
        <a:p>
          <a:endParaRPr lang="en-US"/>
        </a:p>
      </dgm:t>
    </dgm:pt>
    <dgm:pt modelId="{8B5F1047-086F-C645-B9F8-073D2CFD6423}" type="sibTrans" cxnId="{229742BF-DE22-BE42-A6AE-645177829AB2}">
      <dgm:prSet/>
      <dgm:spPr/>
      <dgm:t>
        <a:bodyPr/>
        <a:lstStyle/>
        <a:p>
          <a:endParaRPr lang="en-US"/>
        </a:p>
      </dgm:t>
    </dgm:pt>
    <dgm:pt modelId="{136CAB7F-3B81-4846-944F-262D1D15C788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Preliminary analysis</a:t>
          </a:r>
        </a:p>
      </dgm:t>
    </dgm:pt>
    <dgm:pt modelId="{CED02142-A93C-474C-85E2-1EA383665258}" type="sibTrans" cxnId="{BBF19513-945B-4C26-AFB0-7376236EC2D2}">
      <dgm:prSet/>
      <dgm:spPr/>
      <dgm:t>
        <a:bodyPr/>
        <a:lstStyle/>
        <a:p>
          <a:endParaRPr lang="en-US"/>
        </a:p>
      </dgm:t>
    </dgm:pt>
    <dgm:pt modelId="{3D27ECA2-6A56-4EAE-99AF-1B450A520D12}" type="parTrans" cxnId="{BBF19513-945B-4C26-AFB0-7376236EC2D2}">
      <dgm:prSet/>
      <dgm:spPr/>
      <dgm:t>
        <a:bodyPr/>
        <a:lstStyle/>
        <a:p>
          <a:endParaRPr lang="en-US"/>
        </a:p>
      </dgm:t>
    </dgm:pt>
    <dgm:pt modelId="{487A38B7-85F6-0A49-80F1-CAAA55342D21}" type="pres">
      <dgm:prSet presAssocID="{14421753-7F17-4421-A741-B07F81D675A0}" presName="outerComposite" presStyleCnt="0">
        <dgm:presLayoutVars>
          <dgm:chMax val="5"/>
          <dgm:dir/>
          <dgm:resizeHandles val="exact"/>
        </dgm:presLayoutVars>
      </dgm:prSet>
      <dgm:spPr/>
    </dgm:pt>
    <dgm:pt modelId="{C97805BE-3862-6E44-A9BF-4B27E6DEE035}" type="pres">
      <dgm:prSet presAssocID="{14421753-7F17-4421-A741-B07F81D675A0}" presName="dummyMaxCanvas" presStyleCnt="0">
        <dgm:presLayoutVars/>
      </dgm:prSet>
      <dgm:spPr/>
    </dgm:pt>
    <dgm:pt modelId="{B39A4919-DEC2-8341-933F-8B2BBD01C6DD}" type="pres">
      <dgm:prSet presAssocID="{14421753-7F17-4421-A741-B07F81D675A0}" presName="FourNodes_1" presStyleLbl="node1" presStyleIdx="0" presStyleCnt="4">
        <dgm:presLayoutVars>
          <dgm:bulletEnabled val="1"/>
        </dgm:presLayoutVars>
      </dgm:prSet>
      <dgm:spPr/>
    </dgm:pt>
    <dgm:pt modelId="{6BAF9187-7CE1-C945-909B-8DBAE160B1C4}" type="pres">
      <dgm:prSet presAssocID="{14421753-7F17-4421-A741-B07F81D675A0}" presName="FourNodes_2" presStyleLbl="node1" presStyleIdx="1" presStyleCnt="4">
        <dgm:presLayoutVars>
          <dgm:bulletEnabled val="1"/>
        </dgm:presLayoutVars>
      </dgm:prSet>
      <dgm:spPr/>
    </dgm:pt>
    <dgm:pt modelId="{9B611AFF-80F3-4C4D-9C0F-F9BC1BBA9392}" type="pres">
      <dgm:prSet presAssocID="{14421753-7F17-4421-A741-B07F81D675A0}" presName="FourNodes_3" presStyleLbl="node1" presStyleIdx="2" presStyleCnt="4">
        <dgm:presLayoutVars>
          <dgm:bulletEnabled val="1"/>
        </dgm:presLayoutVars>
      </dgm:prSet>
      <dgm:spPr/>
    </dgm:pt>
    <dgm:pt modelId="{D6A5134D-FF3B-9244-BDED-04196D7E2334}" type="pres">
      <dgm:prSet presAssocID="{14421753-7F17-4421-A741-B07F81D675A0}" presName="FourNodes_4" presStyleLbl="node1" presStyleIdx="3" presStyleCnt="4">
        <dgm:presLayoutVars>
          <dgm:bulletEnabled val="1"/>
        </dgm:presLayoutVars>
      </dgm:prSet>
      <dgm:spPr/>
    </dgm:pt>
    <dgm:pt modelId="{27A7C3D6-6289-E54A-A7F0-B8AE1CB1CD65}" type="pres">
      <dgm:prSet presAssocID="{14421753-7F17-4421-A741-B07F81D675A0}" presName="FourConn_1-2" presStyleLbl="fgAccFollowNode1" presStyleIdx="0" presStyleCnt="3">
        <dgm:presLayoutVars>
          <dgm:bulletEnabled val="1"/>
        </dgm:presLayoutVars>
      </dgm:prSet>
      <dgm:spPr/>
    </dgm:pt>
    <dgm:pt modelId="{E1AAD7BF-B511-E74E-83A3-1D73E2056E3F}" type="pres">
      <dgm:prSet presAssocID="{14421753-7F17-4421-A741-B07F81D675A0}" presName="FourConn_2-3" presStyleLbl="fgAccFollowNode1" presStyleIdx="1" presStyleCnt="3">
        <dgm:presLayoutVars>
          <dgm:bulletEnabled val="1"/>
        </dgm:presLayoutVars>
      </dgm:prSet>
      <dgm:spPr/>
    </dgm:pt>
    <dgm:pt modelId="{1C6BF9A0-061D-BC4C-A40B-4119C7E72539}" type="pres">
      <dgm:prSet presAssocID="{14421753-7F17-4421-A741-B07F81D675A0}" presName="FourConn_3-4" presStyleLbl="fgAccFollowNode1" presStyleIdx="2" presStyleCnt="3">
        <dgm:presLayoutVars>
          <dgm:bulletEnabled val="1"/>
        </dgm:presLayoutVars>
      </dgm:prSet>
      <dgm:spPr/>
    </dgm:pt>
    <dgm:pt modelId="{5791E143-3396-B845-8698-7C27A2A795D7}" type="pres">
      <dgm:prSet presAssocID="{14421753-7F17-4421-A741-B07F81D675A0}" presName="FourNodes_1_text" presStyleLbl="node1" presStyleIdx="3" presStyleCnt="4">
        <dgm:presLayoutVars>
          <dgm:bulletEnabled val="1"/>
        </dgm:presLayoutVars>
      </dgm:prSet>
      <dgm:spPr/>
    </dgm:pt>
    <dgm:pt modelId="{FB9A2BAD-9E1A-7446-8D29-E4828D46F32B}" type="pres">
      <dgm:prSet presAssocID="{14421753-7F17-4421-A741-B07F81D675A0}" presName="FourNodes_2_text" presStyleLbl="node1" presStyleIdx="3" presStyleCnt="4">
        <dgm:presLayoutVars>
          <dgm:bulletEnabled val="1"/>
        </dgm:presLayoutVars>
      </dgm:prSet>
      <dgm:spPr/>
    </dgm:pt>
    <dgm:pt modelId="{C300D9E9-47E7-9F49-A2D3-F398895D44E3}" type="pres">
      <dgm:prSet presAssocID="{14421753-7F17-4421-A741-B07F81D675A0}" presName="FourNodes_3_text" presStyleLbl="node1" presStyleIdx="3" presStyleCnt="4">
        <dgm:presLayoutVars>
          <dgm:bulletEnabled val="1"/>
        </dgm:presLayoutVars>
      </dgm:prSet>
      <dgm:spPr/>
    </dgm:pt>
    <dgm:pt modelId="{B042C58B-F265-EA49-A801-94004F59678F}" type="pres">
      <dgm:prSet presAssocID="{14421753-7F17-4421-A741-B07F81D675A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BF19513-945B-4C26-AFB0-7376236EC2D2}" srcId="{14421753-7F17-4421-A741-B07F81D675A0}" destId="{136CAB7F-3B81-4846-944F-262D1D15C788}" srcOrd="0" destOrd="0" parTransId="{3D27ECA2-6A56-4EAE-99AF-1B450A520D12}" sibTransId="{CED02142-A93C-474C-85E2-1EA383665258}"/>
    <dgm:cxn modelId="{B3EA231E-2D90-9E4C-A404-74AEDE786666}" type="presOf" srcId="{8B5F1047-086F-C645-B9F8-073D2CFD6423}" destId="{E1AAD7BF-B511-E74E-83A3-1D73E2056E3F}" srcOrd="0" destOrd="0" presId="urn:microsoft.com/office/officeart/2005/8/layout/vProcess5"/>
    <dgm:cxn modelId="{8DEFED20-F24D-A241-BD0A-05E2FFC95607}" type="presOf" srcId="{7AFD4D82-189F-4C36-854F-D5B7BDE90F1C}" destId="{B042C58B-F265-EA49-A801-94004F59678F}" srcOrd="1" destOrd="0" presId="urn:microsoft.com/office/officeart/2005/8/layout/vProcess5"/>
    <dgm:cxn modelId="{38D18D30-034A-B14F-AB91-FE776E4BA4BE}" type="presOf" srcId="{CED02142-A93C-474C-85E2-1EA383665258}" destId="{27A7C3D6-6289-E54A-A7F0-B8AE1CB1CD65}" srcOrd="0" destOrd="0" presId="urn:microsoft.com/office/officeart/2005/8/layout/vProcess5"/>
    <dgm:cxn modelId="{3DD4FF69-3B7E-B348-9CAD-900D787468E8}" type="presOf" srcId="{45275554-2F1D-45C8-866D-F18DDD610DCC}" destId="{C300D9E9-47E7-9F49-A2D3-F398895D44E3}" srcOrd="1" destOrd="0" presId="urn:microsoft.com/office/officeart/2005/8/layout/vProcess5"/>
    <dgm:cxn modelId="{958DE070-953C-ED4D-B8A3-B597296AF60A}" type="presOf" srcId="{45275554-2F1D-45C8-866D-F18DDD610DCC}" destId="{9B611AFF-80F3-4C4D-9C0F-F9BC1BBA9392}" srcOrd="0" destOrd="0" presId="urn:microsoft.com/office/officeart/2005/8/layout/vProcess5"/>
    <dgm:cxn modelId="{7709A77D-B46D-364A-832B-E115B80CE798}" type="presOf" srcId="{136CAB7F-3B81-4846-944F-262D1D15C788}" destId="{5791E143-3396-B845-8698-7C27A2A795D7}" srcOrd="1" destOrd="0" presId="urn:microsoft.com/office/officeart/2005/8/layout/vProcess5"/>
    <dgm:cxn modelId="{04559386-8096-574B-8249-23217A4BD462}" type="presOf" srcId="{B8C74973-627B-40E8-86B2-C78016A22689}" destId="{1C6BF9A0-061D-BC4C-A40B-4119C7E72539}" srcOrd="0" destOrd="0" presId="urn:microsoft.com/office/officeart/2005/8/layout/vProcess5"/>
    <dgm:cxn modelId="{28E3438A-0E2B-8B41-9BC6-369CAAA03819}" type="presOf" srcId="{87446E54-B591-2C49-8C40-82B253C94A26}" destId="{FB9A2BAD-9E1A-7446-8D29-E4828D46F32B}" srcOrd="1" destOrd="0" presId="urn:microsoft.com/office/officeart/2005/8/layout/vProcess5"/>
    <dgm:cxn modelId="{C95A688E-EE93-4227-AD3B-7AE61122DAE2}" srcId="{14421753-7F17-4421-A741-B07F81D675A0}" destId="{45275554-2F1D-45C8-866D-F18DDD610DCC}" srcOrd="2" destOrd="0" parTransId="{80DB912D-56D4-4C6B-B3B2-380610FBA776}" sibTransId="{B8C74973-627B-40E8-86B2-C78016A22689}"/>
    <dgm:cxn modelId="{42C9599F-FC37-0045-99FF-8A00F3BE087D}" type="presOf" srcId="{87446E54-B591-2C49-8C40-82B253C94A26}" destId="{6BAF9187-7CE1-C945-909B-8DBAE160B1C4}" srcOrd="0" destOrd="0" presId="urn:microsoft.com/office/officeart/2005/8/layout/vProcess5"/>
    <dgm:cxn modelId="{042415A1-DB67-9446-B5D7-655F239A0E05}" type="presOf" srcId="{14421753-7F17-4421-A741-B07F81D675A0}" destId="{487A38B7-85F6-0A49-80F1-CAAA55342D21}" srcOrd="0" destOrd="0" presId="urn:microsoft.com/office/officeart/2005/8/layout/vProcess5"/>
    <dgm:cxn modelId="{86A7C1B4-ED2E-4DAF-B6AC-C48D987D4A48}" srcId="{14421753-7F17-4421-A741-B07F81D675A0}" destId="{7AFD4D82-189F-4C36-854F-D5B7BDE90F1C}" srcOrd="3" destOrd="0" parTransId="{70CBDCA5-FE14-4990-8259-41BFA5587657}" sibTransId="{FF025E1C-36AD-4FE4-93EF-73308F6BE0F4}"/>
    <dgm:cxn modelId="{3EF034BA-FB56-7847-B1B3-3210234371E8}" type="presOf" srcId="{136CAB7F-3B81-4846-944F-262D1D15C788}" destId="{B39A4919-DEC2-8341-933F-8B2BBD01C6DD}" srcOrd="0" destOrd="0" presId="urn:microsoft.com/office/officeart/2005/8/layout/vProcess5"/>
    <dgm:cxn modelId="{229742BF-DE22-BE42-A6AE-645177829AB2}" srcId="{14421753-7F17-4421-A741-B07F81D675A0}" destId="{87446E54-B591-2C49-8C40-82B253C94A26}" srcOrd="1" destOrd="0" parTransId="{8696E713-AAED-094E-A630-21B0ADDE9F92}" sibTransId="{8B5F1047-086F-C645-B9F8-073D2CFD6423}"/>
    <dgm:cxn modelId="{04F08EEA-8E15-F045-91CA-59D7198BCE58}" type="presOf" srcId="{7AFD4D82-189F-4C36-854F-D5B7BDE90F1C}" destId="{D6A5134D-FF3B-9244-BDED-04196D7E2334}" srcOrd="0" destOrd="0" presId="urn:microsoft.com/office/officeart/2005/8/layout/vProcess5"/>
    <dgm:cxn modelId="{206EDE36-4C9B-B34A-8D9C-760E3921C60E}" type="presParOf" srcId="{487A38B7-85F6-0A49-80F1-CAAA55342D21}" destId="{C97805BE-3862-6E44-A9BF-4B27E6DEE035}" srcOrd="0" destOrd="0" presId="urn:microsoft.com/office/officeart/2005/8/layout/vProcess5"/>
    <dgm:cxn modelId="{A9BE7836-6F51-B94A-AFE0-B6F20E92B0CE}" type="presParOf" srcId="{487A38B7-85F6-0A49-80F1-CAAA55342D21}" destId="{B39A4919-DEC2-8341-933F-8B2BBD01C6DD}" srcOrd="1" destOrd="0" presId="urn:microsoft.com/office/officeart/2005/8/layout/vProcess5"/>
    <dgm:cxn modelId="{63E7D0FF-04BC-EF4D-A3EE-E1ABF7879F73}" type="presParOf" srcId="{487A38B7-85F6-0A49-80F1-CAAA55342D21}" destId="{6BAF9187-7CE1-C945-909B-8DBAE160B1C4}" srcOrd="2" destOrd="0" presId="urn:microsoft.com/office/officeart/2005/8/layout/vProcess5"/>
    <dgm:cxn modelId="{6FF33A12-445D-4C44-83F3-9F0C46EEA68E}" type="presParOf" srcId="{487A38B7-85F6-0A49-80F1-CAAA55342D21}" destId="{9B611AFF-80F3-4C4D-9C0F-F9BC1BBA9392}" srcOrd="3" destOrd="0" presId="urn:microsoft.com/office/officeart/2005/8/layout/vProcess5"/>
    <dgm:cxn modelId="{1EC70DD1-2F48-3A49-81DF-D54EC2C4F643}" type="presParOf" srcId="{487A38B7-85F6-0A49-80F1-CAAA55342D21}" destId="{D6A5134D-FF3B-9244-BDED-04196D7E2334}" srcOrd="4" destOrd="0" presId="urn:microsoft.com/office/officeart/2005/8/layout/vProcess5"/>
    <dgm:cxn modelId="{B0E3770F-62A5-414E-A1D7-FB9F345F9C84}" type="presParOf" srcId="{487A38B7-85F6-0A49-80F1-CAAA55342D21}" destId="{27A7C3D6-6289-E54A-A7F0-B8AE1CB1CD65}" srcOrd="5" destOrd="0" presId="urn:microsoft.com/office/officeart/2005/8/layout/vProcess5"/>
    <dgm:cxn modelId="{355DBC87-5A88-B441-B96D-842DDFD9BDBF}" type="presParOf" srcId="{487A38B7-85F6-0A49-80F1-CAAA55342D21}" destId="{E1AAD7BF-B511-E74E-83A3-1D73E2056E3F}" srcOrd="6" destOrd="0" presId="urn:microsoft.com/office/officeart/2005/8/layout/vProcess5"/>
    <dgm:cxn modelId="{1ECA1722-E795-0347-A7E4-CC734604DD3C}" type="presParOf" srcId="{487A38B7-85F6-0A49-80F1-CAAA55342D21}" destId="{1C6BF9A0-061D-BC4C-A40B-4119C7E72539}" srcOrd="7" destOrd="0" presId="urn:microsoft.com/office/officeart/2005/8/layout/vProcess5"/>
    <dgm:cxn modelId="{FDA9BBC4-FBB9-674E-A490-1E1E39B10F49}" type="presParOf" srcId="{487A38B7-85F6-0A49-80F1-CAAA55342D21}" destId="{5791E143-3396-B845-8698-7C27A2A795D7}" srcOrd="8" destOrd="0" presId="urn:microsoft.com/office/officeart/2005/8/layout/vProcess5"/>
    <dgm:cxn modelId="{B9BB9097-1008-C344-90E0-1BAA85E2C950}" type="presParOf" srcId="{487A38B7-85F6-0A49-80F1-CAAA55342D21}" destId="{FB9A2BAD-9E1A-7446-8D29-E4828D46F32B}" srcOrd="9" destOrd="0" presId="urn:microsoft.com/office/officeart/2005/8/layout/vProcess5"/>
    <dgm:cxn modelId="{549F34CF-104D-F34A-970E-1E1DD3B876B3}" type="presParOf" srcId="{487A38B7-85F6-0A49-80F1-CAAA55342D21}" destId="{C300D9E9-47E7-9F49-A2D3-F398895D44E3}" srcOrd="10" destOrd="0" presId="urn:microsoft.com/office/officeart/2005/8/layout/vProcess5"/>
    <dgm:cxn modelId="{DD9E4AB7-58EC-3B47-95B0-011645489096}" type="presParOf" srcId="{487A38B7-85F6-0A49-80F1-CAAA55342D21}" destId="{B042C58B-F265-EA49-A801-94004F59678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87A585-DFE3-4FBC-ABB7-D171FF7FAB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DEFF8F-CE40-BF45-81D5-518434237DFD}">
      <dgm:prSet custT="1"/>
      <dgm:spPr>
        <a:solidFill>
          <a:srgbClr val="009193"/>
        </a:solidFill>
      </dgm:spPr>
      <dgm:t>
        <a:bodyPr/>
        <a:lstStyle/>
        <a:p>
          <a:r>
            <a:rPr lang="en-US" sz="2800" dirty="0"/>
            <a:t>Getting the right data will help me arrive at the correct outcome. </a:t>
          </a:r>
        </a:p>
      </dgm:t>
    </dgm:pt>
    <dgm:pt modelId="{862B8A02-030E-FF4E-B28A-29D7E8C73738}" type="parTrans" cxnId="{B0842254-F55F-A94E-9F2E-21AC38D5F7A8}">
      <dgm:prSet/>
      <dgm:spPr/>
      <dgm:t>
        <a:bodyPr/>
        <a:lstStyle/>
        <a:p>
          <a:endParaRPr lang="en-US"/>
        </a:p>
      </dgm:t>
    </dgm:pt>
    <dgm:pt modelId="{43B35CAF-170F-B648-B9D3-8520EB077D98}" type="sibTrans" cxnId="{B0842254-F55F-A94E-9F2E-21AC38D5F7A8}">
      <dgm:prSet/>
      <dgm:spPr/>
      <dgm:t>
        <a:bodyPr/>
        <a:lstStyle/>
        <a:p>
          <a:endParaRPr lang="en-US"/>
        </a:p>
      </dgm:t>
    </dgm:pt>
    <dgm:pt modelId="{B854ACBF-F5D0-9E43-815B-897E30331519}">
      <dgm:prSet custT="1"/>
      <dgm:spPr>
        <a:solidFill>
          <a:srgbClr val="009193"/>
        </a:solidFill>
      </dgm:spPr>
      <dgm:t>
        <a:bodyPr/>
        <a:lstStyle/>
        <a:p>
          <a:r>
            <a:rPr lang="en-US" sz="2800" dirty="0"/>
            <a:t>Fitting machine learning models to smaller datasets</a:t>
          </a:r>
        </a:p>
      </dgm:t>
    </dgm:pt>
    <dgm:pt modelId="{D1E2FF47-746A-6847-9B1E-FE5A4541F34F}" type="parTrans" cxnId="{85B0E2C0-FD68-A345-8F35-5EF32CBD25FF}">
      <dgm:prSet/>
      <dgm:spPr/>
      <dgm:t>
        <a:bodyPr/>
        <a:lstStyle/>
        <a:p>
          <a:endParaRPr lang="en-US"/>
        </a:p>
      </dgm:t>
    </dgm:pt>
    <dgm:pt modelId="{A7CF7407-DCF8-164B-BB44-EA52E1BC5A0E}" type="sibTrans" cxnId="{85B0E2C0-FD68-A345-8F35-5EF32CBD25FF}">
      <dgm:prSet/>
      <dgm:spPr/>
      <dgm:t>
        <a:bodyPr/>
        <a:lstStyle/>
        <a:p>
          <a:endParaRPr lang="en-US"/>
        </a:p>
      </dgm:t>
    </dgm:pt>
    <dgm:pt modelId="{3123EBF7-740A-0747-86C2-991E48E01F17}" type="pres">
      <dgm:prSet presAssocID="{3D87A585-DFE3-4FBC-ABB7-D171FF7FAB53}" presName="linear" presStyleCnt="0">
        <dgm:presLayoutVars>
          <dgm:animLvl val="lvl"/>
          <dgm:resizeHandles val="exact"/>
        </dgm:presLayoutVars>
      </dgm:prSet>
      <dgm:spPr/>
    </dgm:pt>
    <dgm:pt modelId="{F6D60A32-1195-F848-86B8-F909A34ADA0A}" type="pres">
      <dgm:prSet presAssocID="{6EDEFF8F-CE40-BF45-81D5-518434237D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C2A793-0182-ED47-A6FA-994CA491005E}" type="pres">
      <dgm:prSet presAssocID="{43B35CAF-170F-B648-B9D3-8520EB077D98}" presName="spacer" presStyleCnt="0"/>
      <dgm:spPr/>
    </dgm:pt>
    <dgm:pt modelId="{C9268979-DC05-C849-BA2F-82ADE1C7B717}" type="pres">
      <dgm:prSet presAssocID="{B854ACBF-F5D0-9E43-815B-897E3033151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0B5DD20-7B8A-F14E-8FE3-75A1595F8762}" type="presOf" srcId="{6EDEFF8F-CE40-BF45-81D5-518434237DFD}" destId="{F6D60A32-1195-F848-86B8-F909A34ADA0A}" srcOrd="0" destOrd="0" presId="urn:microsoft.com/office/officeart/2005/8/layout/vList2"/>
    <dgm:cxn modelId="{B0842254-F55F-A94E-9F2E-21AC38D5F7A8}" srcId="{3D87A585-DFE3-4FBC-ABB7-D171FF7FAB53}" destId="{6EDEFF8F-CE40-BF45-81D5-518434237DFD}" srcOrd="0" destOrd="0" parTransId="{862B8A02-030E-FF4E-B28A-29D7E8C73738}" sibTransId="{43B35CAF-170F-B648-B9D3-8520EB077D98}"/>
    <dgm:cxn modelId="{337A8E66-EB1E-6749-8E07-081F588CCB9F}" type="presOf" srcId="{B854ACBF-F5D0-9E43-815B-897E30331519}" destId="{C9268979-DC05-C849-BA2F-82ADE1C7B717}" srcOrd="0" destOrd="0" presId="urn:microsoft.com/office/officeart/2005/8/layout/vList2"/>
    <dgm:cxn modelId="{67CC7869-3505-4641-A94A-28ECC6BB43AC}" type="presOf" srcId="{3D87A585-DFE3-4FBC-ABB7-D171FF7FAB53}" destId="{3123EBF7-740A-0747-86C2-991E48E01F17}" srcOrd="0" destOrd="0" presId="urn:microsoft.com/office/officeart/2005/8/layout/vList2"/>
    <dgm:cxn modelId="{85B0E2C0-FD68-A345-8F35-5EF32CBD25FF}" srcId="{3D87A585-DFE3-4FBC-ABB7-D171FF7FAB53}" destId="{B854ACBF-F5D0-9E43-815B-897E30331519}" srcOrd="1" destOrd="0" parTransId="{D1E2FF47-746A-6847-9B1E-FE5A4541F34F}" sibTransId="{A7CF7407-DCF8-164B-BB44-EA52E1BC5A0E}"/>
    <dgm:cxn modelId="{EAFC5A3D-4E40-8D40-8FD5-1C4F02176084}" type="presParOf" srcId="{3123EBF7-740A-0747-86C2-991E48E01F17}" destId="{F6D60A32-1195-F848-86B8-F909A34ADA0A}" srcOrd="0" destOrd="0" presId="urn:microsoft.com/office/officeart/2005/8/layout/vList2"/>
    <dgm:cxn modelId="{AFA8A903-3F3F-2146-9FDB-5B1412118331}" type="presParOf" srcId="{3123EBF7-740A-0747-86C2-991E48E01F17}" destId="{B2C2A793-0182-ED47-A6FA-994CA491005E}" srcOrd="1" destOrd="0" presId="urn:microsoft.com/office/officeart/2005/8/layout/vList2"/>
    <dgm:cxn modelId="{E33B2092-FA1E-D845-B145-C4413D87F3F7}" type="presParOf" srcId="{3123EBF7-740A-0747-86C2-991E48E01F17}" destId="{C9268979-DC05-C849-BA2F-82ADE1C7B7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E7637E-B7C3-426E-8952-578630523F6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B69CA3-66E7-42A5-9FD6-BB01609FEC26}">
      <dgm:prSet/>
      <dgm:spPr/>
      <dgm:t>
        <a:bodyPr/>
        <a:lstStyle/>
        <a:p>
          <a:r>
            <a:rPr lang="en-US" dirty="0"/>
            <a:t>The analysis aimed at choosing the relevant factors that affects the Employee attrition</a:t>
          </a:r>
        </a:p>
      </dgm:t>
    </dgm:pt>
    <dgm:pt modelId="{D332C22F-0715-4EB1-8F82-93492EDE62EC}" type="parTrans" cxnId="{AD3359F0-1FE9-43F6-8CFD-E8CE67144347}">
      <dgm:prSet/>
      <dgm:spPr/>
      <dgm:t>
        <a:bodyPr/>
        <a:lstStyle/>
        <a:p>
          <a:endParaRPr lang="en-US"/>
        </a:p>
      </dgm:t>
    </dgm:pt>
    <dgm:pt modelId="{A55A43EA-A707-4286-A368-20F4A4A8B983}" type="sibTrans" cxnId="{AD3359F0-1FE9-43F6-8CFD-E8CE67144347}">
      <dgm:prSet/>
      <dgm:spPr/>
      <dgm:t>
        <a:bodyPr/>
        <a:lstStyle/>
        <a:p>
          <a:endParaRPr lang="en-US"/>
        </a:p>
      </dgm:t>
    </dgm:pt>
    <dgm:pt modelId="{A06C971E-831E-4256-851E-09F053A8A254}">
      <dgm:prSet/>
      <dgm:spPr/>
      <dgm:t>
        <a:bodyPr/>
        <a:lstStyle/>
        <a:p>
          <a:r>
            <a:rPr lang="en-US" dirty="0"/>
            <a:t>Monthly income, age and Over time are the primary reasons for attrition. </a:t>
          </a:r>
        </a:p>
      </dgm:t>
    </dgm:pt>
    <dgm:pt modelId="{F5F8CB1A-102C-44D0-BE73-DB5D1E659490}" type="parTrans" cxnId="{67394FEA-DDAA-4FE6-992D-40746D258DC9}">
      <dgm:prSet/>
      <dgm:spPr/>
      <dgm:t>
        <a:bodyPr/>
        <a:lstStyle/>
        <a:p>
          <a:endParaRPr lang="en-US"/>
        </a:p>
      </dgm:t>
    </dgm:pt>
    <dgm:pt modelId="{73D88D3A-D3B3-4924-BC34-4E2A51B5EA8F}" type="sibTrans" cxnId="{67394FEA-DDAA-4FE6-992D-40746D258DC9}">
      <dgm:prSet/>
      <dgm:spPr/>
      <dgm:t>
        <a:bodyPr/>
        <a:lstStyle/>
        <a:p>
          <a:endParaRPr lang="en-US"/>
        </a:p>
      </dgm:t>
    </dgm:pt>
    <dgm:pt modelId="{1636FD68-891B-44E0-801B-51A40E577042}">
      <dgm:prSet/>
      <dgm:spPr/>
      <dgm:t>
        <a:bodyPr/>
        <a:lstStyle/>
        <a:p>
          <a:r>
            <a:rPr lang="en-US" dirty="0"/>
            <a:t>The implications of the analysis would be that the organizations can work on factors that highly influence the attrition and improve the factors for organization betterment.</a:t>
          </a:r>
        </a:p>
      </dgm:t>
    </dgm:pt>
    <dgm:pt modelId="{8D1BE1FA-BA26-43C1-81C8-29168CB26BC6}" type="parTrans" cxnId="{A3E402E4-65A7-4F5A-A754-72113609B121}">
      <dgm:prSet/>
      <dgm:spPr/>
      <dgm:t>
        <a:bodyPr/>
        <a:lstStyle/>
        <a:p>
          <a:endParaRPr lang="en-US"/>
        </a:p>
      </dgm:t>
    </dgm:pt>
    <dgm:pt modelId="{EA994B49-9774-4CB7-86B9-F1A103196E69}" type="sibTrans" cxnId="{A3E402E4-65A7-4F5A-A754-72113609B121}">
      <dgm:prSet/>
      <dgm:spPr/>
      <dgm:t>
        <a:bodyPr/>
        <a:lstStyle/>
        <a:p>
          <a:endParaRPr lang="en-US"/>
        </a:p>
      </dgm:t>
    </dgm:pt>
    <dgm:pt modelId="{3A924FAF-AE44-BA46-85A4-147E3B514D13}" type="pres">
      <dgm:prSet presAssocID="{C8E7637E-B7C3-426E-8952-578630523F6E}" presName="vert0" presStyleCnt="0">
        <dgm:presLayoutVars>
          <dgm:dir/>
          <dgm:animOne val="branch"/>
          <dgm:animLvl val="lvl"/>
        </dgm:presLayoutVars>
      </dgm:prSet>
      <dgm:spPr/>
    </dgm:pt>
    <dgm:pt modelId="{1E35B707-BC84-9447-89AC-6DD1A3026C38}" type="pres">
      <dgm:prSet presAssocID="{CEB69CA3-66E7-42A5-9FD6-BB01609FEC26}" presName="thickLine" presStyleLbl="alignNode1" presStyleIdx="0" presStyleCnt="3"/>
      <dgm:spPr/>
    </dgm:pt>
    <dgm:pt modelId="{877B0E7D-0519-4641-AA6A-218B6596250F}" type="pres">
      <dgm:prSet presAssocID="{CEB69CA3-66E7-42A5-9FD6-BB01609FEC26}" presName="horz1" presStyleCnt="0"/>
      <dgm:spPr/>
    </dgm:pt>
    <dgm:pt modelId="{15C1688E-A167-B742-AFEA-4D65C95304CA}" type="pres">
      <dgm:prSet presAssocID="{CEB69CA3-66E7-42A5-9FD6-BB01609FEC26}" presName="tx1" presStyleLbl="revTx" presStyleIdx="0" presStyleCnt="3"/>
      <dgm:spPr/>
    </dgm:pt>
    <dgm:pt modelId="{E445E0F7-FE88-184B-8E72-0A0D7A63F78E}" type="pres">
      <dgm:prSet presAssocID="{CEB69CA3-66E7-42A5-9FD6-BB01609FEC26}" presName="vert1" presStyleCnt="0"/>
      <dgm:spPr/>
    </dgm:pt>
    <dgm:pt modelId="{BAED3B96-4202-EF43-AF70-2A288D1CE181}" type="pres">
      <dgm:prSet presAssocID="{A06C971E-831E-4256-851E-09F053A8A254}" presName="thickLine" presStyleLbl="alignNode1" presStyleIdx="1" presStyleCnt="3"/>
      <dgm:spPr/>
    </dgm:pt>
    <dgm:pt modelId="{33B7188F-9E6D-0A49-8218-AB6A0F192C4C}" type="pres">
      <dgm:prSet presAssocID="{A06C971E-831E-4256-851E-09F053A8A254}" presName="horz1" presStyleCnt="0"/>
      <dgm:spPr/>
    </dgm:pt>
    <dgm:pt modelId="{0FA97A1C-72A5-DD42-8DE8-69F8E7EE904D}" type="pres">
      <dgm:prSet presAssocID="{A06C971E-831E-4256-851E-09F053A8A254}" presName="tx1" presStyleLbl="revTx" presStyleIdx="1" presStyleCnt="3"/>
      <dgm:spPr/>
    </dgm:pt>
    <dgm:pt modelId="{9FD2B1BF-C570-5446-82F8-4A9AC3737744}" type="pres">
      <dgm:prSet presAssocID="{A06C971E-831E-4256-851E-09F053A8A254}" presName="vert1" presStyleCnt="0"/>
      <dgm:spPr/>
    </dgm:pt>
    <dgm:pt modelId="{6EDBA6A1-DB48-7E44-9065-A5E42957EC79}" type="pres">
      <dgm:prSet presAssocID="{1636FD68-891B-44E0-801B-51A40E577042}" presName="thickLine" presStyleLbl="alignNode1" presStyleIdx="2" presStyleCnt="3"/>
      <dgm:spPr/>
    </dgm:pt>
    <dgm:pt modelId="{DACAF745-A7FF-B146-B725-5AC747F58A4C}" type="pres">
      <dgm:prSet presAssocID="{1636FD68-891B-44E0-801B-51A40E577042}" presName="horz1" presStyleCnt="0"/>
      <dgm:spPr/>
    </dgm:pt>
    <dgm:pt modelId="{4EEC6FF7-CC73-B84B-8500-B8F85D3B7B93}" type="pres">
      <dgm:prSet presAssocID="{1636FD68-891B-44E0-801B-51A40E577042}" presName="tx1" presStyleLbl="revTx" presStyleIdx="2" presStyleCnt="3"/>
      <dgm:spPr/>
    </dgm:pt>
    <dgm:pt modelId="{AAE265A8-EF13-CA4C-94A3-946AA0CDF7E6}" type="pres">
      <dgm:prSet presAssocID="{1636FD68-891B-44E0-801B-51A40E577042}" presName="vert1" presStyleCnt="0"/>
      <dgm:spPr/>
    </dgm:pt>
  </dgm:ptLst>
  <dgm:cxnLst>
    <dgm:cxn modelId="{1014DE05-00F8-B04F-ADC0-A5D4D27A6F9C}" type="presOf" srcId="{1636FD68-891B-44E0-801B-51A40E577042}" destId="{4EEC6FF7-CC73-B84B-8500-B8F85D3B7B93}" srcOrd="0" destOrd="0" presId="urn:microsoft.com/office/officeart/2008/layout/LinedList"/>
    <dgm:cxn modelId="{BEBBE014-E8FF-4547-832E-30A3AB024ED7}" type="presOf" srcId="{C8E7637E-B7C3-426E-8952-578630523F6E}" destId="{3A924FAF-AE44-BA46-85A4-147E3B514D13}" srcOrd="0" destOrd="0" presId="urn:microsoft.com/office/officeart/2008/layout/LinedList"/>
    <dgm:cxn modelId="{FB0B193A-3E1B-8A44-A7B5-20681AD78515}" type="presOf" srcId="{A06C971E-831E-4256-851E-09F053A8A254}" destId="{0FA97A1C-72A5-DD42-8DE8-69F8E7EE904D}" srcOrd="0" destOrd="0" presId="urn:microsoft.com/office/officeart/2008/layout/LinedList"/>
    <dgm:cxn modelId="{78D352D5-238C-444D-AB8D-995C85F8FF38}" type="presOf" srcId="{CEB69CA3-66E7-42A5-9FD6-BB01609FEC26}" destId="{15C1688E-A167-B742-AFEA-4D65C95304CA}" srcOrd="0" destOrd="0" presId="urn:microsoft.com/office/officeart/2008/layout/LinedList"/>
    <dgm:cxn modelId="{A3E402E4-65A7-4F5A-A754-72113609B121}" srcId="{C8E7637E-B7C3-426E-8952-578630523F6E}" destId="{1636FD68-891B-44E0-801B-51A40E577042}" srcOrd="2" destOrd="0" parTransId="{8D1BE1FA-BA26-43C1-81C8-29168CB26BC6}" sibTransId="{EA994B49-9774-4CB7-86B9-F1A103196E69}"/>
    <dgm:cxn modelId="{67394FEA-DDAA-4FE6-992D-40746D258DC9}" srcId="{C8E7637E-B7C3-426E-8952-578630523F6E}" destId="{A06C971E-831E-4256-851E-09F053A8A254}" srcOrd="1" destOrd="0" parTransId="{F5F8CB1A-102C-44D0-BE73-DB5D1E659490}" sibTransId="{73D88D3A-D3B3-4924-BC34-4E2A51B5EA8F}"/>
    <dgm:cxn modelId="{AD3359F0-1FE9-43F6-8CFD-E8CE67144347}" srcId="{C8E7637E-B7C3-426E-8952-578630523F6E}" destId="{CEB69CA3-66E7-42A5-9FD6-BB01609FEC26}" srcOrd="0" destOrd="0" parTransId="{D332C22F-0715-4EB1-8F82-93492EDE62EC}" sibTransId="{A55A43EA-A707-4286-A368-20F4A4A8B983}"/>
    <dgm:cxn modelId="{A8199DA5-3820-3B49-A973-60CB34511A5E}" type="presParOf" srcId="{3A924FAF-AE44-BA46-85A4-147E3B514D13}" destId="{1E35B707-BC84-9447-89AC-6DD1A3026C38}" srcOrd="0" destOrd="0" presId="urn:microsoft.com/office/officeart/2008/layout/LinedList"/>
    <dgm:cxn modelId="{27E7AF99-94CA-C947-A052-E503B2D9A429}" type="presParOf" srcId="{3A924FAF-AE44-BA46-85A4-147E3B514D13}" destId="{877B0E7D-0519-4641-AA6A-218B6596250F}" srcOrd="1" destOrd="0" presId="urn:microsoft.com/office/officeart/2008/layout/LinedList"/>
    <dgm:cxn modelId="{03C2FBFE-1F3B-9740-ADA2-3B4817F974E2}" type="presParOf" srcId="{877B0E7D-0519-4641-AA6A-218B6596250F}" destId="{15C1688E-A167-B742-AFEA-4D65C95304CA}" srcOrd="0" destOrd="0" presId="urn:microsoft.com/office/officeart/2008/layout/LinedList"/>
    <dgm:cxn modelId="{0D64B160-6ACE-3041-B0C6-505F575A9AAB}" type="presParOf" srcId="{877B0E7D-0519-4641-AA6A-218B6596250F}" destId="{E445E0F7-FE88-184B-8E72-0A0D7A63F78E}" srcOrd="1" destOrd="0" presId="urn:microsoft.com/office/officeart/2008/layout/LinedList"/>
    <dgm:cxn modelId="{F2E9EC06-3456-BA47-B98B-667C70C248B3}" type="presParOf" srcId="{3A924FAF-AE44-BA46-85A4-147E3B514D13}" destId="{BAED3B96-4202-EF43-AF70-2A288D1CE181}" srcOrd="2" destOrd="0" presId="urn:microsoft.com/office/officeart/2008/layout/LinedList"/>
    <dgm:cxn modelId="{0F939E70-5F2E-8F4D-8FFC-504540909928}" type="presParOf" srcId="{3A924FAF-AE44-BA46-85A4-147E3B514D13}" destId="{33B7188F-9E6D-0A49-8218-AB6A0F192C4C}" srcOrd="3" destOrd="0" presId="urn:microsoft.com/office/officeart/2008/layout/LinedList"/>
    <dgm:cxn modelId="{FA0CCF5A-7092-E147-A865-3DB1343B1DC3}" type="presParOf" srcId="{33B7188F-9E6D-0A49-8218-AB6A0F192C4C}" destId="{0FA97A1C-72A5-DD42-8DE8-69F8E7EE904D}" srcOrd="0" destOrd="0" presId="urn:microsoft.com/office/officeart/2008/layout/LinedList"/>
    <dgm:cxn modelId="{57C899D1-73A6-A94C-ABC0-73A74B4A927D}" type="presParOf" srcId="{33B7188F-9E6D-0A49-8218-AB6A0F192C4C}" destId="{9FD2B1BF-C570-5446-82F8-4A9AC3737744}" srcOrd="1" destOrd="0" presId="urn:microsoft.com/office/officeart/2008/layout/LinedList"/>
    <dgm:cxn modelId="{C09ED18F-1535-5641-AD9A-FE81374136A9}" type="presParOf" srcId="{3A924FAF-AE44-BA46-85A4-147E3B514D13}" destId="{6EDBA6A1-DB48-7E44-9065-A5E42957EC79}" srcOrd="4" destOrd="0" presId="urn:microsoft.com/office/officeart/2008/layout/LinedList"/>
    <dgm:cxn modelId="{89DC2DE5-52FA-7340-9912-C914106B2284}" type="presParOf" srcId="{3A924FAF-AE44-BA46-85A4-147E3B514D13}" destId="{DACAF745-A7FF-B146-B725-5AC747F58A4C}" srcOrd="5" destOrd="0" presId="urn:microsoft.com/office/officeart/2008/layout/LinedList"/>
    <dgm:cxn modelId="{A8E9DCE6-3449-0247-8001-13AE727EA61F}" type="presParOf" srcId="{DACAF745-A7FF-B146-B725-5AC747F58A4C}" destId="{4EEC6FF7-CC73-B84B-8500-B8F85D3B7B93}" srcOrd="0" destOrd="0" presId="urn:microsoft.com/office/officeart/2008/layout/LinedList"/>
    <dgm:cxn modelId="{D8370EA9-3E8F-314E-9D8C-347B1D4DD8E2}" type="presParOf" srcId="{DACAF745-A7FF-B146-B725-5AC747F58A4C}" destId="{AAE265A8-EF13-CA4C-94A3-946AA0CDF7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6A725-ABC2-9442-A42C-671C460AF39A}">
      <dsp:nvSpPr>
        <dsp:cNvPr id="0" name=""/>
        <dsp:cNvSpPr/>
      </dsp:nvSpPr>
      <dsp:spPr>
        <a:xfrm>
          <a:off x="4923" y="73354"/>
          <a:ext cx="2865936" cy="1146374"/>
        </a:xfrm>
        <a:prstGeom prst="chevron">
          <a:avLst/>
        </a:prstGeom>
        <a:solidFill>
          <a:srgbClr val="009193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Money</a:t>
          </a:r>
        </a:p>
      </dsp:txBody>
      <dsp:txXfrm>
        <a:off x="578110" y="73354"/>
        <a:ext cx="1719562" cy="1146374"/>
      </dsp:txXfrm>
    </dsp:sp>
    <dsp:sp modelId="{F5A89885-4C3C-4A46-9756-A62376C68327}">
      <dsp:nvSpPr>
        <dsp:cNvPr id="0" name=""/>
        <dsp:cNvSpPr/>
      </dsp:nvSpPr>
      <dsp:spPr>
        <a:xfrm>
          <a:off x="2584266" y="73354"/>
          <a:ext cx="2865936" cy="1146374"/>
        </a:xfrm>
        <a:prstGeom prst="chevron">
          <a:avLst/>
        </a:prstGeom>
        <a:solidFill>
          <a:srgbClr val="00905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Recognition</a:t>
          </a:r>
        </a:p>
      </dsp:txBody>
      <dsp:txXfrm>
        <a:off x="3157453" y="73354"/>
        <a:ext cx="1719562" cy="1146374"/>
      </dsp:txXfrm>
    </dsp:sp>
    <dsp:sp modelId="{138918EC-EE4A-2D40-B4AA-C44BFCA0F231}">
      <dsp:nvSpPr>
        <dsp:cNvPr id="0" name=""/>
        <dsp:cNvSpPr/>
      </dsp:nvSpPr>
      <dsp:spPr>
        <a:xfrm>
          <a:off x="5163609" y="73354"/>
          <a:ext cx="2865936" cy="1146374"/>
        </a:xfrm>
        <a:prstGeom prst="chevron">
          <a:avLst/>
        </a:prstGeom>
        <a:solidFill>
          <a:srgbClr val="008F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Work-life balance</a:t>
          </a:r>
        </a:p>
      </dsp:txBody>
      <dsp:txXfrm>
        <a:off x="5736796" y="73354"/>
        <a:ext cx="1719562" cy="1146374"/>
      </dsp:txXfrm>
    </dsp:sp>
    <dsp:sp modelId="{6185EF65-675A-724D-8627-495438790226}">
      <dsp:nvSpPr>
        <dsp:cNvPr id="0" name=""/>
        <dsp:cNvSpPr/>
      </dsp:nvSpPr>
      <dsp:spPr>
        <a:xfrm>
          <a:off x="7742952" y="73354"/>
          <a:ext cx="2865936" cy="1146374"/>
        </a:xfrm>
        <a:prstGeom prst="chevron">
          <a:avLst/>
        </a:prstGeom>
        <a:solidFill>
          <a:srgbClr val="4E8F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Management</a:t>
          </a:r>
        </a:p>
      </dsp:txBody>
      <dsp:txXfrm>
        <a:off x="8316139" y="73354"/>
        <a:ext cx="1719562" cy="1146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00E90-4C62-7844-B92D-E1593CB0CA9F}">
      <dsp:nvSpPr>
        <dsp:cNvPr id="0" name=""/>
        <dsp:cNvSpPr/>
      </dsp:nvSpPr>
      <dsp:spPr>
        <a:xfrm>
          <a:off x="360302" y="0"/>
          <a:ext cx="10418197" cy="619029"/>
        </a:xfrm>
        <a:prstGeom prst="roundRect">
          <a:avLst/>
        </a:prstGeom>
        <a:gradFill rotWithShape="0">
          <a:gsLst>
            <a:gs pos="100000">
              <a:schemeClr val="accent1">
                <a:lumMod val="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+mj-lt"/>
            </a:rPr>
            <a:t>Problem Statement</a:t>
          </a:r>
          <a:endParaRPr lang="en-US" sz="3200" b="1" kern="1200" dirty="0"/>
        </a:p>
      </dsp:txBody>
      <dsp:txXfrm>
        <a:off x="390521" y="30219"/>
        <a:ext cx="10357759" cy="558591"/>
      </dsp:txXfrm>
    </dsp:sp>
    <dsp:sp modelId="{6B61AAF1-5082-2B47-B295-BE8180F8BE4B}">
      <dsp:nvSpPr>
        <dsp:cNvPr id="0" name=""/>
        <dsp:cNvSpPr/>
      </dsp:nvSpPr>
      <dsp:spPr>
        <a:xfrm>
          <a:off x="0" y="680487"/>
          <a:ext cx="10785888" cy="37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45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1800" kern="1200" dirty="0"/>
            <a:t>    </a:t>
          </a:r>
          <a:r>
            <a:rPr lang="en-US" sz="2000" kern="1200" dirty="0"/>
            <a:t>Building a predictive model which helps reduce the employee attrition by working on how each factor influence the employee turnover.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kern="1200" dirty="0"/>
        </a:p>
      </dsp:txBody>
      <dsp:txXfrm>
        <a:off x="0" y="680487"/>
        <a:ext cx="10785888" cy="372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0459A-F5A0-7045-B153-3AA54785142A}">
      <dsp:nvSpPr>
        <dsp:cNvPr id="0" name=""/>
        <dsp:cNvSpPr/>
      </dsp:nvSpPr>
      <dsp:spPr>
        <a:xfrm>
          <a:off x="0" y="1064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11C0-043C-B84D-A388-344ADF872E27}">
      <dsp:nvSpPr>
        <dsp:cNvPr id="0" name=""/>
        <dsp:cNvSpPr/>
      </dsp:nvSpPr>
      <dsp:spPr>
        <a:xfrm>
          <a:off x="0" y="1064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are the important factors contributing to employees leaving the current job?</a:t>
          </a:r>
        </a:p>
      </dsp:txBody>
      <dsp:txXfrm>
        <a:off x="0" y="1064"/>
        <a:ext cx="10372825" cy="726300"/>
      </dsp:txXfrm>
    </dsp:sp>
    <dsp:sp modelId="{F0B239B4-1008-A349-917B-541C17ED83B3}">
      <dsp:nvSpPr>
        <dsp:cNvPr id="0" name=""/>
        <dsp:cNvSpPr/>
      </dsp:nvSpPr>
      <dsp:spPr>
        <a:xfrm>
          <a:off x="0" y="727365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32AB9-CFB2-F342-9755-6CF830C3E7AD}">
      <dsp:nvSpPr>
        <dsp:cNvPr id="0" name=""/>
        <dsp:cNvSpPr/>
      </dsp:nvSpPr>
      <dsp:spPr>
        <a:xfrm>
          <a:off x="0" y="727365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Is income the key contributor for attrition?</a:t>
          </a:r>
          <a:endParaRPr lang="en-US" sz="2000" kern="1200" dirty="0"/>
        </a:p>
      </dsp:txBody>
      <dsp:txXfrm>
        <a:off x="0" y="727365"/>
        <a:ext cx="10372825" cy="726300"/>
      </dsp:txXfrm>
    </dsp:sp>
    <dsp:sp modelId="{AE4704E9-A6F7-0B47-8F9C-CE31A5A28A5D}">
      <dsp:nvSpPr>
        <dsp:cNvPr id="0" name=""/>
        <dsp:cNvSpPr/>
      </dsp:nvSpPr>
      <dsp:spPr>
        <a:xfrm>
          <a:off x="0" y="1453666"/>
          <a:ext cx="103728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3D552-B517-4C40-8663-A400DAE1650A}">
      <dsp:nvSpPr>
        <dsp:cNvPr id="0" name=""/>
        <dsp:cNvSpPr/>
      </dsp:nvSpPr>
      <dsp:spPr>
        <a:xfrm>
          <a:off x="0" y="1453666"/>
          <a:ext cx="10372825" cy="7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important is work life balance for an employee?</a:t>
          </a:r>
        </a:p>
      </dsp:txBody>
      <dsp:txXfrm>
        <a:off x="0" y="1453666"/>
        <a:ext cx="10372825" cy="726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73B65-055D-C249-97EC-F54D8E1BB03E}">
      <dsp:nvSpPr>
        <dsp:cNvPr id="0" name=""/>
        <dsp:cNvSpPr/>
      </dsp:nvSpPr>
      <dsp:spPr>
        <a:xfrm>
          <a:off x="0" y="207513"/>
          <a:ext cx="8054391" cy="346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25110" tIns="229108" rIns="6251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 err="1"/>
            <a:t>MonthlyIncome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Age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OverTime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TotalWorkingYears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DistanceFromHome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YearsAtCompany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PercentSalaryHike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EnvironmentSatisfaction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JobSatisfaction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YearsSinceLastPromotion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YearsWithCurrManager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WorkLifeBalance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YearsInCurrentRole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JobInvolvement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Education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/>
            <a:t>JobLevel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/>
            <a:t>PerformanceRating</a:t>
          </a:r>
          <a:endParaRPr lang="en-US" sz="1100" kern="1200" dirty="0"/>
        </a:p>
      </dsp:txBody>
      <dsp:txXfrm>
        <a:off x="0" y="207513"/>
        <a:ext cx="8054391" cy="3465000"/>
      </dsp:txXfrm>
    </dsp:sp>
    <dsp:sp modelId="{5920FDAD-F04C-DD41-BDEB-299E39BCB191}">
      <dsp:nvSpPr>
        <dsp:cNvPr id="0" name=""/>
        <dsp:cNvSpPr/>
      </dsp:nvSpPr>
      <dsp:spPr>
        <a:xfrm>
          <a:off x="402719" y="0"/>
          <a:ext cx="5638073" cy="3247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106" tIns="0" rIns="2131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</a:p>
      </dsp:txBody>
      <dsp:txXfrm>
        <a:off x="418571" y="15852"/>
        <a:ext cx="5606369" cy="293016"/>
      </dsp:txXfrm>
    </dsp:sp>
    <dsp:sp modelId="{91229FBB-D098-5F48-ABF6-DB364FF2FC8A}">
      <dsp:nvSpPr>
        <dsp:cNvPr id="0" name=""/>
        <dsp:cNvSpPr/>
      </dsp:nvSpPr>
      <dsp:spPr>
        <a:xfrm>
          <a:off x="0" y="3894274"/>
          <a:ext cx="8054391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936795"/>
              <a:satOff val="0"/>
              <a:lumOff val="-2411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25110" tIns="229108" rIns="62511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Attrition</a:t>
          </a:r>
        </a:p>
      </dsp:txBody>
      <dsp:txXfrm>
        <a:off x="0" y="3894274"/>
        <a:ext cx="8054391" cy="467775"/>
      </dsp:txXfrm>
    </dsp:sp>
    <dsp:sp modelId="{33D073EA-E823-7B44-97E1-435741A0A966}">
      <dsp:nvSpPr>
        <dsp:cNvPr id="0" name=""/>
        <dsp:cNvSpPr/>
      </dsp:nvSpPr>
      <dsp:spPr>
        <a:xfrm>
          <a:off x="402719" y="3731914"/>
          <a:ext cx="5638073" cy="3247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106" tIns="0" rIns="2131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Target</a:t>
          </a:r>
        </a:p>
      </dsp:txBody>
      <dsp:txXfrm>
        <a:off x="418571" y="3747766"/>
        <a:ext cx="5606369" cy="29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A4919-DEC2-8341-933F-8B2BBD01C6DD}">
      <dsp:nvSpPr>
        <dsp:cNvPr id="0" name=""/>
        <dsp:cNvSpPr/>
      </dsp:nvSpPr>
      <dsp:spPr>
        <a:xfrm>
          <a:off x="0" y="0"/>
          <a:ext cx="8046720" cy="83293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Preliminary analysis</a:t>
          </a:r>
        </a:p>
      </dsp:txBody>
      <dsp:txXfrm>
        <a:off x="24396" y="24396"/>
        <a:ext cx="7077531" cy="784145"/>
      </dsp:txXfrm>
    </dsp:sp>
    <dsp:sp modelId="{6BAF9187-7CE1-C945-909B-8DBAE160B1C4}">
      <dsp:nvSpPr>
        <dsp:cNvPr id="0" name=""/>
        <dsp:cNvSpPr/>
      </dsp:nvSpPr>
      <dsp:spPr>
        <a:xfrm>
          <a:off x="673912" y="98438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1978932"/>
            <a:satOff val="0"/>
            <a:lumOff val="-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Preparation</a:t>
          </a:r>
        </a:p>
      </dsp:txBody>
      <dsp:txXfrm>
        <a:off x="698308" y="1008776"/>
        <a:ext cx="6782605" cy="784145"/>
      </dsp:txXfrm>
    </dsp:sp>
    <dsp:sp modelId="{9B611AFF-80F3-4C4D-9C0F-F9BC1BBA9392}">
      <dsp:nvSpPr>
        <dsp:cNvPr id="0" name=""/>
        <dsp:cNvSpPr/>
      </dsp:nvSpPr>
      <dsp:spPr>
        <a:xfrm>
          <a:off x="1337767" y="1968761"/>
          <a:ext cx="8046720" cy="832937"/>
        </a:xfrm>
        <a:prstGeom prst="roundRect">
          <a:avLst>
            <a:gd name="adj" fmla="val 10000"/>
          </a:avLst>
        </a:prstGeom>
        <a:solidFill>
          <a:srgbClr val="0091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Exploratory Data Analysis</a:t>
          </a:r>
        </a:p>
      </dsp:txBody>
      <dsp:txXfrm>
        <a:off x="1362163" y="1993157"/>
        <a:ext cx="6792664" cy="784145"/>
      </dsp:txXfrm>
    </dsp:sp>
    <dsp:sp modelId="{D6A5134D-FF3B-9244-BDED-04196D7E2334}">
      <dsp:nvSpPr>
        <dsp:cNvPr id="0" name=""/>
        <dsp:cNvSpPr/>
      </dsp:nvSpPr>
      <dsp:spPr>
        <a:xfrm>
          <a:off x="2011680" y="2953142"/>
          <a:ext cx="8046720" cy="83293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Model</a:t>
          </a:r>
          <a:r>
            <a:rPr lang="en-US" sz="3500" kern="1200" baseline="0" dirty="0"/>
            <a:t> Evaluation</a:t>
          </a:r>
          <a:endParaRPr lang="en-US" sz="3500" kern="1200" dirty="0"/>
        </a:p>
      </dsp:txBody>
      <dsp:txXfrm>
        <a:off x="2036076" y="2977538"/>
        <a:ext cx="6782605" cy="784145"/>
      </dsp:txXfrm>
    </dsp:sp>
    <dsp:sp modelId="{27A7C3D6-6289-E54A-A7F0-B8AE1CB1CD65}">
      <dsp:nvSpPr>
        <dsp:cNvPr id="0" name=""/>
        <dsp:cNvSpPr/>
      </dsp:nvSpPr>
      <dsp:spPr>
        <a:xfrm>
          <a:off x="750531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627127" y="637954"/>
        <a:ext cx="297775" cy="407410"/>
      </dsp:txXfrm>
    </dsp:sp>
    <dsp:sp modelId="{E1AAD7BF-B511-E74E-83A3-1D73E2056E3F}">
      <dsp:nvSpPr>
        <dsp:cNvPr id="0" name=""/>
        <dsp:cNvSpPr/>
      </dsp:nvSpPr>
      <dsp:spPr>
        <a:xfrm>
          <a:off x="8179223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236054"/>
            <a:satOff val="-24784"/>
            <a:lumOff val="-209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236054"/>
              <a:satOff val="-24784"/>
              <a:lumOff val="-20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1040" y="1622335"/>
        <a:ext cx="297775" cy="407410"/>
      </dsp:txXfrm>
    </dsp:sp>
    <dsp:sp modelId="{1C6BF9A0-061D-BC4C-A40B-4119C7E72539}">
      <dsp:nvSpPr>
        <dsp:cNvPr id="0" name=""/>
        <dsp:cNvSpPr/>
      </dsp:nvSpPr>
      <dsp:spPr>
        <a:xfrm>
          <a:off x="8843077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472107"/>
            <a:satOff val="-49567"/>
            <a:lumOff val="-41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472107"/>
              <a:satOff val="-49567"/>
              <a:lumOff val="-41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64894" y="2606716"/>
        <a:ext cx="297775" cy="407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60A32-1195-F848-86B8-F909A34ADA0A}">
      <dsp:nvSpPr>
        <dsp:cNvPr id="0" name=""/>
        <dsp:cNvSpPr/>
      </dsp:nvSpPr>
      <dsp:spPr>
        <a:xfrm>
          <a:off x="0" y="582639"/>
          <a:ext cx="10058399" cy="1216800"/>
        </a:xfrm>
        <a:prstGeom prst="roundRect">
          <a:avLst/>
        </a:prstGeom>
        <a:solidFill>
          <a:srgbClr val="0091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Getting the right data will help me arrive at the correct outcome. </a:t>
          </a:r>
        </a:p>
      </dsp:txBody>
      <dsp:txXfrm>
        <a:off x="59399" y="642038"/>
        <a:ext cx="9939601" cy="1098002"/>
      </dsp:txXfrm>
    </dsp:sp>
    <dsp:sp modelId="{C9268979-DC05-C849-BA2F-82ADE1C7B717}">
      <dsp:nvSpPr>
        <dsp:cNvPr id="0" name=""/>
        <dsp:cNvSpPr/>
      </dsp:nvSpPr>
      <dsp:spPr>
        <a:xfrm>
          <a:off x="0" y="1986640"/>
          <a:ext cx="10058399" cy="1216800"/>
        </a:xfrm>
        <a:prstGeom prst="roundRect">
          <a:avLst/>
        </a:prstGeom>
        <a:solidFill>
          <a:srgbClr val="0091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Fitting machine learning models to smaller datasets</a:t>
          </a:r>
        </a:p>
      </dsp:txBody>
      <dsp:txXfrm>
        <a:off x="59399" y="2046039"/>
        <a:ext cx="9939601" cy="109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5B707-BC84-9447-89AC-6DD1A3026C38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1688E-A167-B742-AFEA-4D65C95304CA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analysis aimed at choosing the relevant factors that affects the Employee attrition</a:t>
          </a:r>
        </a:p>
      </dsp:txBody>
      <dsp:txXfrm>
        <a:off x="0" y="1836"/>
        <a:ext cx="10058399" cy="1252406"/>
      </dsp:txXfrm>
    </dsp:sp>
    <dsp:sp modelId="{BAED3B96-4202-EF43-AF70-2A288D1CE181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97A1C-72A5-DD42-8DE8-69F8E7EE904D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Monthly income, age and Over time are the primary reasons for attrition. </a:t>
          </a:r>
        </a:p>
      </dsp:txBody>
      <dsp:txXfrm>
        <a:off x="0" y="1254242"/>
        <a:ext cx="10058399" cy="1252406"/>
      </dsp:txXfrm>
    </dsp:sp>
    <dsp:sp modelId="{6EDBA6A1-DB48-7E44-9065-A5E42957EC79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C6FF7-CC73-B84B-8500-B8F85D3B7B93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implications of the analysis would be that the organizations can work on factors that highly influence the attrition and improve the factors for organization betterment.</a:t>
          </a:r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5T05:47:4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24575,'0'7'0,"0"-2"0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152C0-331B-DD40-9D67-3670703BDAA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97BF0-C87B-D045-99CB-821FD58F9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2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6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8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0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0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24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4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6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00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64EE7-14B0-D142-80E8-20EA143D42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0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7BF0-C87B-D045-99CB-821FD58F99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5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5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3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3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0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62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9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6" r:id="rId6"/>
    <p:sldLayoutId id="2147483691" r:id="rId7"/>
    <p:sldLayoutId id="2147483692" r:id="rId8"/>
    <p:sldLayoutId id="2147483693" r:id="rId9"/>
    <p:sldLayoutId id="2147483695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support-vector-machine-introduction-to-machine-learning-algorithms-934a444fca47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achinelearningmastery.com/naive-bayes-for-machine-learning/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community.ibm.com/community/user/home" TargetMode="External"/><Relationship Id="rId5" Type="http://schemas.openxmlformats.org/officeDocument/2006/relationships/hyperlink" Target="https://www.kaggle.com/pavansubhasht/ibm-hr-analytics-attrition-dataset?select=WA_Fn-UseC_-HR-Employee-Attrition.csv" TargetMode="Externa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hyperlink" Target="https://towardsdatascience.com/understanding-random-forest-58381e0602d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4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2.png"/><Relationship Id="rId10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d toy person in front of two lines of white figures">
            <a:extLst>
              <a:ext uri="{FF2B5EF4-FFF2-40B4-BE49-F238E27FC236}">
                <a16:creationId xmlns:a16="http://schemas.microsoft.com/office/drawing/2014/main" id="{660011AC-52D3-4B71-BBB9-70235E0F8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14427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56BA7-5B62-FF4F-86A4-B9B30A378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9626600" cy="273639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merican Typewriter" panose="02090604020004020304" pitchFamily="18" charset="77"/>
              </a:rPr>
              <a:t>Employee Attrition</a:t>
            </a:r>
            <a:br>
              <a:rPr lang="en-US" sz="8000" dirty="0">
                <a:solidFill>
                  <a:srgbClr val="FFFFFF"/>
                </a:solidFill>
                <a:latin typeface="American Typewriter" panose="02090604020004020304" pitchFamily="18" charset="77"/>
              </a:rPr>
            </a:br>
            <a:r>
              <a:rPr lang="en-US" sz="36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Predictive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AA584-E909-A64D-A847-9770CF706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Sowmya Chavali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Bellevue University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BCAF0F0D-C8EA-984F-B169-BAFF0DC85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84"/>
    </mc:Choice>
    <mc:Fallback>
      <p:transition spd="slow" advTm="1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8485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3AEB8-A9AE-A142-80CD-358F2017D3D4}"/>
              </a:ext>
            </a:extLst>
          </p:cNvPr>
          <p:cNvSpPr txBox="1"/>
          <p:nvPr/>
        </p:nvSpPr>
        <p:spPr>
          <a:xfrm>
            <a:off x="481007" y="420131"/>
            <a:ext cx="6120515" cy="224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Random Forest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Classifier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5820-65D3-5646-91E3-3E534A93ACE6}"/>
              </a:ext>
            </a:extLst>
          </p:cNvPr>
          <p:cNvSpPr txBox="1"/>
          <p:nvPr/>
        </p:nvSpPr>
        <p:spPr>
          <a:xfrm>
            <a:off x="300941" y="5701448"/>
            <a:ext cx="1106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Model predicts quite well the employees who stay with the organization (92% accuracy) but only 32% for the ones who leave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B7C9B-B253-E945-A816-5A3D4B2C3F17}"/>
              </a:ext>
            </a:extLst>
          </p:cNvPr>
          <p:cNvSpPr txBox="1"/>
          <p:nvPr/>
        </p:nvSpPr>
        <p:spPr>
          <a:xfrm>
            <a:off x="6200173" y="789090"/>
            <a:ext cx="215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5493"/>
              </a:solidFill>
            </a:endParaRPr>
          </a:p>
          <a:p>
            <a:r>
              <a:rPr lang="en-US" dirty="0">
                <a:solidFill>
                  <a:srgbClr val="005493"/>
                </a:solidFill>
              </a:rPr>
              <a:t>Confusion Matrix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DC9A29-F257-5248-B46D-1265A8A1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86" y="1544769"/>
            <a:ext cx="3222357" cy="24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E5C1325-82E2-754C-B4CA-50EFD6E28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15" y="3992352"/>
            <a:ext cx="6658202" cy="15367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8E1453-2B28-FA45-83BA-95119FE1E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2"/>
    </mc:Choice>
    <mc:Fallback>
      <p:transition spd="slow" advTm="3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3AEB8-A9AE-A142-80CD-358F2017D3D4}"/>
              </a:ext>
            </a:extLst>
          </p:cNvPr>
          <p:cNvSpPr txBox="1"/>
          <p:nvPr/>
        </p:nvSpPr>
        <p:spPr>
          <a:xfrm>
            <a:off x="651394" y="524303"/>
            <a:ext cx="6120515" cy="224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Ada Boost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B7C9B-B253-E945-A816-5A3D4B2C3F17}"/>
              </a:ext>
            </a:extLst>
          </p:cNvPr>
          <p:cNvSpPr txBox="1"/>
          <p:nvPr/>
        </p:nvSpPr>
        <p:spPr>
          <a:xfrm>
            <a:off x="6200173" y="789090"/>
            <a:ext cx="215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5493"/>
              </a:solidFill>
            </a:endParaRPr>
          </a:p>
          <a:p>
            <a:r>
              <a:rPr lang="en-US" dirty="0">
                <a:solidFill>
                  <a:srgbClr val="005493"/>
                </a:solidFill>
              </a:rPr>
              <a:t>Confusion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F201FEE-36C4-7343-AFD2-D27E4568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67" y="1480466"/>
            <a:ext cx="4224760" cy="25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951D063-36E7-6040-92B9-EF1AF53F3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39" y="4355068"/>
            <a:ext cx="7857603" cy="15113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D64928B-E62E-DF47-A737-1898E6315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18"/>
    </mc:Choice>
    <mc:Fallback>
      <p:transition spd="slow" advTm="49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3AEB8-A9AE-A142-80CD-358F2017D3D4}"/>
              </a:ext>
            </a:extLst>
          </p:cNvPr>
          <p:cNvSpPr txBox="1"/>
          <p:nvPr/>
        </p:nvSpPr>
        <p:spPr>
          <a:xfrm>
            <a:off x="651394" y="524304"/>
            <a:ext cx="6120515" cy="2033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Gradient Boosting 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B7C9B-B253-E945-A816-5A3D4B2C3F17}"/>
              </a:ext>
            </a:extLst>
          </p:cNvPr>
          <p:cNvSpPr txBox="1"/>
          <p:nvPr/>
        </p:nvSpPr>
        <p:spPr>
          <a:xfrm>
            <a:off x="6944810" y="789090"/>
            <a:ext cx="200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5493"/>
              </a:solidFill>
            </a:endParaRPr>
          </a:p>
          <a:p>
            <a:r>
              <a:rPr lang="en-US" dirty="0">
                <a:solidFill>
                  <a:srgbClr val="005493"/>
                </a:solidFill>
              </a:rPr>
              <a:t>Confusion Matrix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BAC37F4-4619-7349-909B-27A3F13C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63" y="1564809"/>
            <a:ext cx="3381254" cy="25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65F8E36-0711-5D45-92A3-95FE80D79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375" y="4412039"/>
            <a:ext cx="7579213" cy="1600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D5A0BF-15A6-2542-AF85-53F333919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4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6"/>
    </mc:Choice>
    <mc:Fallback>
      <p:transition spd="slow" advTm="4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4BDC-C6C0-074F-9CA5-3A968083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6000" dirty="0"/>
              <a:t>Risk</a:t>
            </a:r>
          </a:p>
        </p:txBody>
      </p:sp>
      <p:cxnSp>
        <p:nvCxnSpPr>
          <p:cNvPr id="56" name="Straight Connector 5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4426920D-B40C-4168-88E5-FD255068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3575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6FE41B-A843-D24F-89AA-5C5EC08D1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6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8"/>
    </mc:Choice>
    <mc:Fallback>
      <p:transition spd="slow" advTm="18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4A9C4-A3FB-7740-ABB1-390D2336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Next Steps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AF4070-E85B-FD4F-AC20-EB9E429C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To collect more data, possible to expand scope to multiple organizations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Exploring more features effecting job attrition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4AAC72-4832-CE42-A373-C215F0176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4"/>
    </mc:Choice>
    <mc:Fallback>
      <p:transition spd="slow" advTm="1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8ED-6397-5244-B232-E5A4E3D7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97771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EC2FBC4-3D4E-410A-901F-CCF1A41CC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86455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8F0109-F23A-D244-8383-82F745878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8"/>
    </mc:Choice>
    <mc:Fallback>
      <p:transition spd="slow" advTm="22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30804-13FA-8245-B2EF-AB2545098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940735" cy="5646208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617111-AC47-A540-ABF5-18C8CD81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https://www.kaggle.com/pavansubhasht/ibm-hr-analytics-attrition-dataset?select=WA_Fn-UseC_-HR-Employee-Attrition.csv</a:t>
            </a:r>
            <a:endParaRPr lang="en-US" sz="1800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https://community.ibm.com/community/user/home</a:t>
            </a:r>
            <a:endParaRPr lang="en-US" sz="1800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https://machinelearningmastery.com/naive-bayes-for-machine-learning/</a:t>
            </a:r>
            <a:endParaRPr lang="en-US" sz="1800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https://towardsdatascience.com/support-vector-machine-introduction-to-machine-learning-algorithms-934a444fca47</a:t>
            </a:r>
            <a:endParaRPr lang="en-US" sz="1800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https://towardsdatascience.com/understanding-random-forest-58381e0602d2</a:t>
            </a:r>
            <a:endParaRPr lang="en-US" sz="1800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https://</a:t>
            </a:r>
            <a:r>
              <a:rPr lang="en-US" sz="1800" dirty="0" err="1"/>
              <a:t>www.datarobot.com</a:t>
            </a:r>
            <a:r>
              <a:rPr lang="en-US" sz="1800" dirty="0"/>
              <a:t>/blog/using-small-datasets-to-build-models/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1300" u="sng" dirty="0">
              <a:solidFill>
                <a:schemeClr val="tx1"/>
              </a:solidFill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A538C8-2BDA-994B-BF0F-45904E43E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7"/>
    </mc:Choice>
    <mc:Fallback>
      <p:transition spd="slow" advTm="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396C4-B209-F34C-9413-7C22FABE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168399"/>
          </a:xfrm>
        </p:spPr>
        <p:txBody>
          <a:bodyPr>
            <a:normAutofit/>
          </a:bodyPr>
          <a:lstStyle/>
          <a:p>
            <a:r>
              <a:rPr lang="en-US" sz="4000" b="1" dirty="0"/>
              <a:t>Attrition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6360F-7508-A549-B8A8-313C0B1D5644}"/>
              </a:ext>
            </a:extLst>
          </p:cNvPr>
          <p:cNvSpPr txBox="1"/>
          <p:nvPr/>
        </p:nvSpPr>
        <p:spPr>
          <a:xfrm>
            <a:off x="3318166" y="2132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C0ECF93-0F51-7545-829A-FFB2DDADD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147510"/>
              </p:ext>
            </p:extLst>
          </p:nvPr>
        </p:nvGraphicFramePr>
        <p:xfrm>
          <a:off x="1177135" y="4642906"/>
          <a:ext cx="10613812" cy="129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7E288C-A71A-B144-970A-72244B44B8A0}"/>
              </a:ext>
            </a:extLst>
          </p:cNvPr>
          <p:cNvSpPr txBox="1"/>
          <p:nvPr/>
        </p:nvSpPr>
        <p:spPr>
          <a:xfrm>
            <a:off x="10988842" y="66574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61AC5-FB1D-E244-856A-A04F68069360}"/>
              </a:ext>
            </a:extLst>
          </p:cNvPr>
          <p:cNvSpPr txBox="1"/>
          <p:nvPr/>
        </p:nvSpPr>
        <p:spPr>
          <a:xfrm>
            <a:off x="858065" y="3904605"/>
            <a:ext cx="437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Determinants</a:t>
            </a:r>
            <a:endParaRPr lang="en-US" sz="3200" b="1" spc="-50" dirty="0">
              <a:effectLst>
                <a:outerShdw sx="1000" sy="1000" rotWithShape="0">
                  <a:prstClr val="black"/>
                </a:outerShdw>
                <a:reflection stA="78000" endPos="0" dist="508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66AD9A-DD0F-B745-B055-A2AC7BFD1ABC}"/>
                  </a:ext>
                </a:extLst>
              </p14:cNvPr>
              <p14:cNvContentPartPr/>
              <p14:nvPr/>
            </p14:nvContentPartPr>
            <p14:xfrm>
              <a:off x="4712400" y="1800800"/>
              <a:ext cx="360" cy="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66AD9A-DD0F-B745-B055-A2AC7BFD1A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4400" y="1783160"/>
                <a:ext cx="36000" cy="40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077B22-904F-2D4F-B359-B34EB3880B5C}"/>
              </a:ext>
            </a:extLst>
          </p:cNvPr>
          <p:cNvCxnSpPr/>
          <p:nvPr/>
        </p:nvCxnSpPr>
        <p:spPr>
          <a:xfrm>
            <a:off x="999067" y="1676400"/>
            <a:ext cx="2743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B740F-B2E4-E14A-AFEF-62F2049ABC82}"/>
              </a:ext>
            </a:extLst>
          </p:cNvPr>
          <p:cNvSpPr/>
          <p:nvPr/>
        </p:nvSpPr>
        <p:spPr>
          <a:xfrm>
            <a:off x="828575" y="203194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PT Serif" panose="020A0603040505020204" pitchFamily="18" charset="77"/>
              </a:rPr>
              <a:t>Employee attrition occurs when the size of your workforce diminishes over time due to unavoidable factors such as employee resignation for personal or professional reasons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CC1D4BA-55B8-B34A-A260-374AFC7AA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8" name="Picture 4" descr="EMPLOYEE ATTRITION. Why Attrition ? | by Aditya .P | Medium">
            <a:extLst>
              <a:ext uri="{FF2B5EF4-FFF2-40B4-BE49-F238E27FC236}">
                <a16:creationId xmlns:a16="http://schemas.microsoft.com/office/drawing/2014/main" id="{096D0DA7-2A84-AA47-B717-638E9D0B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88" y="1071383"/>
            <a:ext cx="5013444" cy="28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70D7503-4452-7C44-A0D5-41FD23DD8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7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13"/>
    </mc:Choice>
    <mc:Fallback>
      <p:transition spd="slow" advTm="85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Graphic spid="2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0D7B6AA-447C-594B-BFA3-563B2B4DE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568741"/>
              </p:ext>
            </p:extLst>
          </p:nvPr>
        </p:nvGraphicFramePr>
        <p:xfrm>
          <a:off x="633854" y="869809"/>
          <a:ext cx="10785888" cy="1616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674C223-D11B-E746-B75D-29148D5C43C1}"/>
              </a:ext>
            </a:extLst>
          </p:cNvPr>
          <p:cNvSpPr txBox="1"/>
          <p:nvPr/>
        </p:nvSpPr>
        <p:spPr>
          <a:xfrm>
            <a:off x="5085347" y="3192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13E983-BEFB-454E-96AE-457BD97C527B}"/>
              </a:ext>
            </a:extLst>
          </p:cNvPr>
          <p:cNvGrpSpPr/>
          <p:nvPr/>
        </p:nvGrpSpPr>
        <p:grpSpPr>
          <a:xfrm>
            <a:off x="989796" y="2915380"/>
            <a:ext cx="10480308" cy="646331"/>
            <a:chOff x="369225" y="0"/>
            <a:chExt cx="10676212" cy="1050976"/>
          </a:xfrm>
          <a:solidFill>
            <a:srgbClr val="005493"/>
          </a:solidFill>
          <a:scene3d>
            <a:camera prst="orthographicFront"/>
            <a:lightRig rig="flat" dir="t"/>
          </a:scene3d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2DB8C23-C553-A341-9ED8-FF474A630C79}"/>
                </a:ext>
              </a:extLst>
            </p:cNvPr>
            <p:cNvSpPr/>
            <p:nvPr/>
          </p:nvSpPr>
          <p:spPr>
            <a:xfrm>
              <a:off x="369225" y="0"/>
              <a:ext cx="10676212" cy="1050976"/>
            </a:xfrm>
            <a:prstGeom prst="roundRect">
              <a:avLst/>
            </a:prstGeom>
            <a:grpFill/>
            <a:ln>
              <a:solidFill>
                <a:srgbClr val="008F00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96652238-54F9-854F-A0FA-D708314273F7}"/>
                </a:ext>
              </a:extLst>
            </p:cNvPr>
            <p:cNvSpPr txBox="1"/>
            <p:nvPr/>
          </p:nvSpPr>
          <p:spPr>
            <a:xfrm>
              <a:off x="420529" y="51304"/>
              <a:ext cx="10573604" cy="948368"/>
            </a:xfrm>
            <a:prstGeom prst="rect">
              <a:avLst/>
            </a:prstGeom>
            <a:grpFill/>
            <a:ln>
              <a:solidFill>
                <a:srgbClr val="008F00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Questions to address</a:t>
              </a:r>
              <a:endParaRPr lang="en-US" sz="3200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6F9D626-D611-4A40-AC26-1EFA083CC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744097"/>
              </p:ext>
            </p:extLst>
          </p:nvPr>
        </p:nvGraphicFramePr>
        <p:xfrm>
          <a:off x="1097279" y="3807159"/>
          <a:ext cx="10372825" cy="218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46788-9029-ED49-B182-0CCFAFE4FBCA}"/>
              </a:ext>
            </a:extLst>
          </p:cNvPr>
          <p:cNvCxnSpPr>
            <a:cxnSpLocks/>
          </p:cNvCxnSpPr>
          <p:nvPr/>
        </p:nvCxnSpPr>
        <p:spPr>
          <a:xfrm>
            <a:off x="1097279" y="1716505"/>
            <a:ext cx="10372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763573-7786-984E-9B1E-AD0E5A461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31"/>
    </mc:Choice>
    <mc:Fallback>
      <p:transition spd="slow" advTm="7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E79D1-C3C5-644B-B36B-6BB3C20B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0373"/>
            <a:ext cx="10058400" cy="1450757"/>
          </a:xfrm>
        </p:spPr>
        <p:txBody>
          <a:bodyPr/>
          <a:lstStyle/>
          <a:p>
            <a:r>
              <a:rPr lang="en-US" sz="5400" b="1" dirty="0"/>
              <a:t>Data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41CF21-1123-9045-A2D5-E573EDC21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739602"/>
              </p:ext>
            </p:extLst>
          </p:nvPr>
        </p:nvGraphicFramePr>
        <p:xfrm>
          <a:off x="460958" y="1749980"/>
          <a:ext cx="8054391" cy="440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17440AB-75D8-7541-B8A7-F17BFB507322}"/>
              </a:ext>
            </a:extLst>
          </p:cNvPr>
          <p:cNvSpPr txBox="1"/>
          <p:nvPr/>
        </p:nvSpPr>
        <p:spPr>
          <a:xfrm>
            <a:off x="7753978" y="1749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E96904-08AC-9E45-9EBF-23B0A85E2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6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9"/>
    </mc:Choice>
    <mc:Fallback>
      <p:transition spd="slow" advTm="1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3EC83-EDD6-8147-88F6-62A78241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639"/>
          </a:xfrm>
        </p:spPr>
        <p:txBody>
          <a:bodyPr>
            <a:noAutofit/>
          </a:bodyPr>
          <a:lstStyle/>
          <a:p>
            <a:r>
              <a:rPr lang="en-US" sz="4000" b="1" dirty="0"/>
              <a:t>Process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48022BB-D0E3-4C92-BBFB-3BDF09E763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350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A64B1E-2398-5F47-976F-1ECA54B9F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5"/>
    </mc:Choice>
    <mc:Fallback>
      <p:transition spd="slow" advTm="16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83703-A686-F742-B182-D0D983C4D81E}"/>
              </a:ext>
            </a:extLst>
          </p:cNvPr>
          <p:cNvSpPr txBox="1"/>
          <p:nvPr/>
        </p:nvSpPr>
        <p:spPr>
          <a:xfrm>
            <a:off x="8566484" y="6721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DDE8E-5109-5743-AA26-C3ACF3116FC6}"/>
              </a:ext>
            </a:extLst>
          </p:cNvPr>
          <p:cNvSpPr txBox="1"/>
          <p:nvPr/>
        </p:nvSpPr>
        <p:spPr>
          <a:xfrm>
            <a:off x="7924800" y="66253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003FC-596C-3647-B200-A93857542121}"/>
              </a:ext>
            </a:extLst>
          </p:cNvPr>
          <p:cNvSpPr/>
          <p:nvPr/>
        </p:nvSpPr>
        <p:spPr>
          <a:xfrm>
            <a:off x="657726" y="585413"/>
            <a:ext cx="4583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3">
                    <a:lumMod val="50000"/>
                  </a:schemeClr>
                </a:solidFill>
              </a:rPr>
              <a:t>Correlation between features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59614C-AA64-8049-BAD3-C21E1ABF2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514" y="1276255"/>
            <a:ext cx="8792140" cy="5193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E397B10-887E-A345-86CC-A7F7AA220760}"/>
              </a:ext>
            </a:extLst>
          </p:cNvPr>
          <p:cNvSpPr/>
          <p:nvPr/>
        </p:nvSpPr>
        <p:spPr>
          <a:xfrm>
            <a:off x="4444678" y="2997843"/>
            <a:ext cx="347241" cy="196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5068D6-A3AD-4240-A0D7-AA22D30EF190}"/>
              </a:ext>
            </a:extLst>
          </p:cNvPr>
          <p:cNvSpPr/>
          <p:nvPr/>
        </p:nvSpPr>
        <p:spPr>
          <a:xfrm>
            <a:off x="6620719" y="2581154"/>
            <a:ext cx="312516" cy="150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59BBCF-4AA9-634E-B8E2-B766271B81D0}"/>
              </a:ext>
            </a:extLst>
          </p:cNvPr>
          <p:cNvSpPr/>
          <p:nvPr/>
        </p:nvSpPr>
        <p:spPr>
          <a:xfrm>
            <a:off x="6620719" y="2997843"/>
            <a:ext cx="312516" cy="196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B1509C-18E2-3244-8A12-C02E3ED78ADC}"/>
              </a:ext>
            </a:extLst>
          </p:cNvPr>
          <p:cNvSpPr/>
          <p:nvPr/>
        </p:nvSpPr>
        <p:spPr>
          <a:xfrm>
            <a:off x="5945529" y="3715473"/>
            <a:ext cx="300942" cy="159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E56A66-0E16-764D-AC6E-38AD029B9961}"/>
              </a:ext>
            </a:extLst>
          </p:cNvPr>
          <p:cNvSpPr/>
          <p:nvPr/>
        </p:nvSpPr>
        <p:spPr>
          <a:xfrm>
            <a:off x="7743463" y="3981691"/>
            <a:ext cx="273702" cy="150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81AA43-DF19-614A-ABE1-71EE1ED6A5F3}"/>
              </a:ext>
            </a:extLst>
          </p:cNvPr>
          <p:cNvSpPr/>
          <p:nvPr/>
        </p:nvSpPr>
        <p:spPr>
          <a:xfrm>
            <a:off x="8109531" y="4676172"/>
            <a:ext cx="258965" cy="16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FC128A-191F-314C-8939-CB3AD25FE0C3}"/>
              </a:ext>
            </a:extLst>
          </p:cNvPr>
          <p:cNvSpPr/>
          <p:nvPr/>
        </p:nvSpPr>
        <p:spPr>
          <a:xfrm>
            <a:off x="8751215" y="4838217"/>
            <a:ext cx="323337" cy="2662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AF35440-5C0C-794D-AB8E-F09DFDD11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5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1"/>
    </mc:Choice>
    <mc:Fallback>
      <p:transition spd="slow" advTm="32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91799-8C10-FF4B-B549-6AD0D2256EEA}"/>
              </a:ext>
            </a:extLst>
          </p:cNvPr>
          <p:cNvSpPr txBox="1"/>
          <p:nvPr/>
        </p:nvSpPr>
        <p:spPr>
          <a:xfrm>
            <a:off x="482600" y="891256"/>
            <a:ext cx="6462210" cy="474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3600" dirty="0"/>
              <a:t>Box plot- features vs target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A64960-800B-D842-AC6D-50041C0B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919651"/>
            <a:ext cx="10252284" cy="43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A2909FA-7B3F-8649-87D1-C4A56A8A1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09"/>
    </mc:Choice>
    <mc:Fallback>
      <p:transition spd="slow" advTm="5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B4051-C3EF-CB4D-8E15-D5671A550856}"/>
              </a:ext>
            </a:extLst>
          </p:cNvPr>
          <p:cNvSpPr txBox="1"/>
          <p:nvPr/>
        </p:nvSpPr>
        <p:spPr>
          <a:xfrm>
            <a:off x="481007" y="702870"/>
            <a:ext cx="4947520" cy="2005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Feature Importance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E3B04C-29AF-7746-8A1D-4DABB7F12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75101"/>
              </p:ext>
            </p:extLst>
          </p:nvPr>
        </p:nvGraphicFramePr>
        <p:xfrm>
          <a:off x="6238754" y="712519"/>
          <a:ext cx="5390917" cy="5432962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3011880">
                  <a:extLst>
                    <a:ext uri="{9D8B030D-6E8A-4147-A177-3AD203B41FA5}">
                      <a16:colId xmlns:a16="http://schemas.microsoft.com/office/drawing/2014/main" val="1937665790"/>
                    </a:ext>
                  </a:extLst>
                </a:gridCol>
                <a:gridCol w="2379037">
                  <a:extLst>
                    <a:ext uri="{9D8B030D-6E8A-4147-A177-3AD203B41FA5}">
                      <a16:colId xmlns:a16="http://schemas.microsoft.com/office/drawing/2014/main" val="129057635"/>
                    </a:ext>
                  </a:extLst>
                </a:gridCol>
              </a:tblGrid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Monthly Income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26072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0.082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21912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Over Time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0.071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608140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Total Working Years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0.069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57628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Distance From Home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0.068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>
                    <a:solidFill>
                      <a:srgbClr val="009193">
                        <a:alpha val="3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483697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Years At Company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0.057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488436000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Percent Salary Hike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0.051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433394686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Environment Satisfaction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0.043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3136770515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Job Satisfaction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2936045013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Years Since Last Promotion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2844511639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Years With </a:t>
                      </a:r>
                      <a:r>
                        <a:rPr lang="en-US" sz="12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Curr</a:t>
                      </a:r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Manager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00923817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Work Life Balance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0.037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3594972020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Years In Current Role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0.037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3440304390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Job Involvement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0.036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279931314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0.031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2135679332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Job Level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0.027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918956244"/>
                  </a:ext>
                </a:extLst>
              </a:tr>
              <a:tr h="319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Performance Rating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0.008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02540" marR="76904" marT="51270" marB="65979" anchor="b"/>
                </a:tc>
                <a:extLst>
                  <a:ext uri="{0D108BD9-81ED-4DB2-BD59-A6C34878D82A}">
                    <a16:rowId xmlns:a16="http://schemas.microsoft.com/office/drawing/2014/main" val="13621365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286CACE-6615-D040-9CE5-E2C7F22BEF20}"/>
              </a:ext>
            </a:extLst>
          </p:cNvPr>
          <p:cNvSpPr txBox="1"/>
          <p:nvPr/>
        </p:nvSpPr>
        <p:spPr>
          <a:xfrm>
            <a:off x="594944" y="3102039"/>
            <a:ext cx="4482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Variable –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Income, Age, overtime, </a:t>
            </a:r>
          </a:p>
          <a:p>
            <a:r>
              <a:rPr lang="en-US" dirty="0"/>
              <a:t>     working hours and Distance from home </a:t>
            </a:r>
          </a:p>
          <a:p>
            <a:r>
              <a:rPr lang="en-US" dirty="0"/>
              <a:t>     are the top 5 features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D0AA657-2566-D347-8B9C-08A4423F2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3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61"/>
    </mc:Choice>
    <mc:Fallback>
      <p:transition spd="slow" advTm="3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8" name="Straight Connector 7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0" name="Straight Connector 7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151" name="Rectangle 76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80" y="0"/>
            <a:ext cx="121770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3AEB8-A9AE-A142-80CD-358F2017D3D4}"/>
              </a:ext>
            </a:extLst>
          </p:cNvPr>
          <p:cNvSpPr txBox="1"/>
          <p:nvPr/>
        </p:nvSpPr>
        <p:spPr>
          <a:xfrm>
            <a:off x="481007" y="309329"/>
            <a:ext cx="6120515" cy="2783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cxnSp>
        <p:nvCxnSpPr>
          <p:cNvPr id="6152" name="Straight Connector 78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5DED135-6025-374C-B0DA-41419338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7549" y="1601342"/>
            <a:ext cx="3706887" cy="25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355F7DE-6A2D-AC4B-B927-013F4777DF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913" y="4299396"/>
            <a:ext cx="8215139" cy="1237110"/>
          </a:xfrm>
          <a:prstGeom prst="rect">
            <a:avLst/>
          </a:prstGeom>
        </p:spPr>
      </p:pic>
      <p:cxnSp>
        <p:nvCxnSpPr>
          <p:cNvPr id="6153" name="Straight Connector 80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995820-65D3-5646-91E3-3E534A93ACE6}"/>
              </a:ext>
            </a:extLst>
          </p:cNvPr>
          <p:cNvSpPr txBox="1"/>
          <p:nvPr/>
        </p:nvSpPr>
        <p:spPr>
          <a:xfrm>
            <a:off x="300941" y="5643573"/>
            <a:ext cx="1106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  <a:p>
            <a:r>
              <a:rPr lang="en-US" dirty="0"/>
              <a:t>  Model predicts quite well the employees that wont quit (94% accuracy) but not the other way 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B7C9B-B253-E945-A816-5A3D4B2C3F17}"/>
              </a:ext>
            </a:extLst>
          </p:cNvPr>
          <p:cNvSpPr txBox="1"/>
          <p:nvPr/>
        </p:nvSpPr>
        <p:spPr>
          <a:xfrm>
            <a:off x="6096000" y="1124943"/>
            <a:ext cx="24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5493"/>
              </a:solidFill>
            </a:endParaRPr>
          </a:p>
          <a:p>
            <a:r>
              <a:rPr lang="en-US" dirty="0">
                <a:solidFill>
                  <a:srgbClr val="005493"/>
                </a:solidFill>
              </a:rPr>
              <a:t>Confusion Matrix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13346FA-57F3-C54F-B94E-96C426DA3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18"/>
    </mc:Choice>
    <mc:Fallback>
      <p:transition spd="slow" advTm="8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{B09EFD25-A1DE-1A47-A665-DBCD4BFAAB26}tf10001120</Template>
  <TotalTime>1741</TotalTime>
  <Words>476</Words>
  <Application>Microsoft Macintosh PowerPoint</Application>
  <PresentationFormat>Widescreen</PresentationFormat>
  <Paragraphs>136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American Typewriter</vt:lpstr>
      <vt:lpstr>Arial</vt:lpstr>
      <vt:lpstr>Calibri</vt:lpstr>
      <vt:lpstr>Courier New</vt:lpstr>
      <vt:lpstr>PT Serif</vt:lpstr>
      <vt:lpstr>Seaford</vt:lpstr>
      <vt:lpstr>Wingdings</vt:lpstr>
      <vt:lpstr>LevelVTI</vt:lpstr>
      <vt:lpstr>Employee Attrition Predictive analysis</vt:lpstr>
      <vt:lpstr>Attrition</vt:lpstr>
      <vt:lpstr>PowerPoint Presentation</vt:lpstr>
      <vt:lpstr>Data</vt:lpstr>
      <vt:lpstr>Process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</vt:lpstr>
      <vt:lpstr>Next Steps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Predictive analysis</dc:title>
  <dc:creator>sowmya chavali</dc:creator>
  <cp:lastModifiedBy>sowmya chavali</cp:lastModifiedBy>
  <cp:revision>3</cp:revision>
  <dcterms:created xsi:type="dcterms:W3CDTF">2021-09-25T05:32:20Z</dcterms:created>
  <dcterms:modified xsi:type="dcterms:W3CDTF">2021-09-26T10:33:39Z</dcterms:modified>
</cp:coreProperties>
</file>